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metadata" ContentType="application/binary"/>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charts/colors1.xml" ContentType="application/vnd.ms-office.chartcolorstyl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2" r:id="rId3"/>
    <p:sldMasterId id="2147483674" r:id="rId4"/>
    <p:sldMasterId id="2147483676" r:id="rId5"/>
    <p:sldMasterId id="2147483678" r:id="rId6"/>
    <p:sldMasterId id="2147483680" r:id="rId7"/>
    <p:sldMasterId id="2147483682" r:id="rId8"/>
    <p:sldMasterId id="2147483696" r:id="rId9"/>
    <p:sldMasterId id="2147483708" r:id="rId10"/>
    <p:sldMasterId id="2147483720" r:id="rId11"/>
  </p:sldMasterIdLst>
  <p:notesMasterIdLst>
    <p:notesMasterId r:id="rId78"/>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321" r:id="rId28"/>
    <p:sldId id="273" r:id="rId29"/>
    <p:sldId id="274" r:id="rId30"/>
    <p:sldId id="275" r:id="rId31"/>
    <p:sldId id="276" r:id="rId32"/>
    <p:sldId id="277" r:id="rId33"/>
    <p:sldId id="278" r:id="rId34"/>
    <p:sldId id="279" r:id="rId35"/>
    <p:sldId id="322"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7" r:id="rId53"/>
    <p:sldId id="298" r:id="rId54"/>
    <p:sldId id="299" r:id="rId55"/>
    <p:sldId id="300" r:id="rId56"/>
    <p:sldId id="301" r:id="rId57"/>
    <p:sldId id="302" r:id="rId58"/>
    <p:sldId id="303" r:id="rId59"/>
    <p:sldId id="304" r:id="rId60"/>
    <p:sldId id="305" r:id="rId61"/>
    <p:sldId id="307" r:id="rId62"/>
    <p:sldId id="306" r:id="rId63"/>
    <p:sldId id="309" r:id="rId64"/>
    <p:sldId id="310" r:id="rId65"/>
    <p:sldId id="324" r:id="rId66"/>
    <p:sldId id="327" r:id="rId67"/>
    <p:sldId id="311" r:id="rId68"/>
    <p:sldId id="312" r:id="rId69"/>
    <p:sldId id="325" r:id="rId70"/>
    <p:sldId id="328" r:id="rId71"/>
    <p:sldId id="313" r:id="rId72"/>
    <p:sldId id="323" r:id="rId73"/>
    <p:sldId id="314" r:id="rId74"/>
    <p:sldId id="315" r:id="rId75"/>
    <p:sldId id="316" r:id="rId76"/>
    <p:sldId id="320" r:id="rId77"/>
  </p:sldIdLst>
  <p:sldSz cx="7561263" cy="10440988"/>
  <p:notesSz cx="6797675" cy="9926638"/>
  <p:embeddedFontLst>
    <p:embeddedFont>
      <p:font typeface="Calibri" pitchFamily="34" charset="0"/>
      <p:regular r:id="rId79"/>
      <p:bold r:id="rId80"/>
      <p:italic r:id="rId81"/>
      <p:boldItalic r:id="rId82"/>
    </p:embeddedFont>
    <p:embeddedFont>
      <p:font typeface="Cambria" pitchFamily="18" charset="0"/>
      <p:regular r:id="rId83"/>
      <p:bold r:id="rId84"/>
      <p:italic r:id="rId85"/>
      <p:boldItalic r:id="rId86"/>
    </p:embeddedFont>
    <p:embeddedFont>
      <p:font typeface="Garamond" pitchFamily="18" charset="0"/>
      <p:regular r:id="rId87"/>
      <p:bold r:id="rId88"/>
      <p:italic r:id="rId89"/>
    </p:embeddedFont>
    <p:embeddedFont>
      <p:font typeface="Teko" charset="0"/>
      <p:regular r:id="rId90"/>
      <p:bold r:id="rId91"/>
    </p:embeddedFont>
    <p:embeddedFont>
      <p:font typeface="Book Antiqua" pitchFamily="18" charset="0"/>
      <p:regular r:id="rId92"/>
      <p:bold r:id="rId93"/>
      <p:italic r:id="rId94"/>
      <p:boldItalic r:id="rId95"/>
    </p:embeddedFont>
    <p:embeddedFont>
      <p:font typeface="Quattrocento Sans" charset="0"/>
      <p:regular r:id="rId96"/>
      <p:bold r:id="rId97"/>
      <p:italic r:id="rId98"/>
      <p:boldItalic r:id="rId99"/>
    </p:embeddedFont>
    <p:embeddedFont>
      <p:font typeface="Arial Black" pitchFamily="34" charset="0"/>
      <p:bold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880">
          <p15:clr>
            <a:srgbClr val="000000"/>
          </p15:clr>
        </p15:guide>
        <p15:guide id="2" pos="2160">
          <p15:clr>
            <a:srgbClr val="000000"/>
          </p15:clr>
        </p15:guide>
        <p15:guide id="3" orient="horz" pos="3289">
          <p15:clr>
            <a:srgbClr val="000000"/>
          </p15:clr>
        </p15:guide>
        <p15:guide id="4" pos="2382">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8" roundtripDataSignature="AMtx7mh8dqyPCeY17xUIoF1/VojOTF8+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85591258-8B19-4969-B31F-6914642E252F}">
  <a:tblStyle styleId="{85591258-8B19-4969-B31F-6914642E252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853" autoAdjust="0"/>
    <p:restoredTop sz="94468" autoAdjust="0"/>
  </p:normalViewPr>
  <p:slideViewPr>
    <p:cSldViewPr snapToGrid="0">
      <p:cViewPr varScale="1">
        <p:scale>
          <a:sx n="72" d="100"/>
          <a:sy n="72" d="100"/>
        </p:scale>
        <p:origin x="-3246" y="-108"/>
      </p:cViewPr>
      <p:guideLst>
        <p:guide orient="horz" pos="2880"/>
        <p:guide orient="horz" pos="3289"/>
        <p:guide pos="2160"/>
        <p:guide pos="2382"/>
      </p:guideLst>
    </p:cSldViewPr>
  </p:slideViewPr>
  <p:notesTextViewPr>
    <p:cViewPr>
      <p:scale>
        <a:sx n="20" d="100"/>
        <a:sy n="2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font" Target="fonts/font6.fntdata"/><Relationship Id="rId89" Type="http://schemas.openxmlformats.org/officeDocument/2006/relationships/font" Target="fonts/font11.fntdata"/><Relationship Id="rId112"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font" Target="fonts/font1.fntdata"/><Relationship Id="rId87" Type="http://schemas.openxmlformats.org/officeDocument/2006/relationships/font" Target="fonts/font9.fntdata"/><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font" Target="fonts/font4.fntdata"/><Relationship Id="rId90" Type="http://schemas.openxmlformats.org/officeDocument/2006/relationships/font" Target="fonts/font12.fntdata"/><Relationship Id="rId95" Type="http://schemas.openxmlformats.org/officeDocument/2006/relationships/font" Target="fonts/font17.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font" Target="fonts/font22.fntdata"/><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font" Target="fonts/font2.fntdata"/><Relationship Id="rId85" Type="http://schemas.openxmlformats.org/officeDocument/2006/relationships/font" Target="fonts/font7.fntdata"/><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8" Type="http://customschemas.google.com/relationships/presentationmetadata" Target="meta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font" Target="fonts/font18.fntdata"/><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presProps" Target="presProp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font" Target="fonts/font19.fntdata"/></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CUBUK%20ARGE\TKY%20VE%20SP\2024-2028%20STRATEJ&#304;K%20PLAN\2023%20&#304;ZLEM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tr-TR"/>
  <c:chart>
    <c:title>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tr-TR"/>
        </a:p>
      </c:txPr>
    </c:title>
    <c:plotArea>
      <c:layout/>
      <c:pieChart>
        <c:varyColors val="1"/>
        <c:ser>
          <c:idx val="0"/>
          <c:order val="0"/>
          <c:tx>
            <c:strRef>
              <c:f>Sayfa5!$D$1</c:f>
              <c:strCache>
                <c:ptCount val="1"/>
              </c:strCache>
            </c:strRef>
          </c:tx>
          <c:dPt>
            <c:idx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8BA6-44A7-A8B3-7A8FBCB64948}"/>
              </c:ext>
            </c:extLst>
          </c:dPt>
          <c:dPt>
            <c:idx val="1"/>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8BA6-44A7-A8B3-7A8FBCB64948}"/>
              </c:ext>
            </c:extLst>
          </c:dPt>
          <c:dPt>
            <c:idx val="2"/>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8BA6-44A7-A8B3-7A8FBCB64948}"/>
              </c:ext>
            </c:extLst>
          </c:dPt>
          <c:dPt>
            <c:idx val="3"/>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8BA6-44A7-A8B3-7A8FBCB64948}"/>
              </c:ext>
            </c:extLst>
          </c:dPt>
          <c:dLbls>
            <c:dLbl>
              <c:idx val="0"/>
              <c:tx>
                <c:rich>
                  <a:bodyPr/>
                  <a:lstStyle/>
                  <a:p>
                    <a:r>
                      <a:rPr lang="en-US" sz="800"/>
                      <a:t>%10</a:t>
                    </a:r>
                  </a:p>
                </c:rich>
              </c:tx>
              <c:dLblPos val="ctr"/>
              <c:showPercent val="1"/>
              <c:extLst xmlns:c16r2="http://schemas.microsoft.com/office/drawing/2015/06/chart">
                <c:ext xmlns:c15="http://schemas.microsoft.com/office/drawing/2012/chart" uri="{CE6537A1-D6FC-4f65-9D91-7224C49458BB}">
                  <c15:layout>
                    <c:manualLayout>
                      <c:w val="0.12069605568445474"/>
                      <c:h val="7.7768406165668796E-2"/>
                    </c:manualLayout>
                  </c15:layout>
                  <c15:showDataLabelsRange val="0"/>
                </c:ext>
                <c:ext xmlns:c16="http://schemas.microsoft.com/office/drawing/2014/chart" uri="{C3380CC4-5D6E-409C-BE32-E72D297353CC}">
                  <c16:uniqueId val="{00000001-8BA6-44A7-A8B3-7A8FBCB64948}"/>
                </c:ext>
              </c:extLst>
            </c:dLbl>
            <c:dLbl>
              <c:idx val="1"/>
              <c:layout>
                <c:manualLayout>
                  <c:x val="-9.8848473499687645E-2"/>
                  <c:y val="0.15087509258327017"/>
                </c:manualLayout>
              </c:layout>
              <c:tx>
                <c:rich>
                  <a:bodyPr/>
                  <a:lstStyle/>
                  <a:p>
                    <a:r>
                      <a:rPr lang="en-US"/>
                      <a:t>%18</a:t>
                    </a:r>
                  </a:p>
                </c:rich>
              </c:tx>
              <c:dLblPos val="bestFit"/>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8BA6-44A7-A8B3-7A8FBCB64948}"/>
                </c:ext>
              </c:extLst>
            </c:dLbl>
            <c:dLbl>
              <c:idx val="2"/>
              <c:tx>
                <c:rich>
                  <a:bodyPr/>
                  <a:lstStyle/>
                  <a:p>
                    <a:r>
                      <a:rPr lang="en-US"/>
                      <a:t>%30</a:t>
                    </a:r>
                  </a:p>
                </c:rich>
              </c:tx>
              <c:dLblPos val="ctr"/>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8BA6-44A7-A8B3-7A8FBCB64948}"/>
                </c:ext>
              </c:extLst>
            </c:dLbl>
            <c:dLbl>
              <c:idx val="3"/>
              <c:tx>
                <c:rich>
                  <a:bodyPr/>
                  <a:lstStyle/>
                  <a:p>
                    <a:r>
                      <a:rPr lang="en-US"/>
                      <a:t>%42</a:t>
                    </a:r>
                  </a:p>
                </c:rich>
              </c:tx>
              <c:dLblPos val="ctr"/>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7-8BA6-44A7-A8B3-7A8FBCB64948}"/>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800" b="1" i="0" u="none" strike="noStrike" kern="1200" baseline="0">
                    <a:solidFill>
                      <a:schemeClr val="lt1"/>
                    </a:solidFill>
                    <a:latin typeface="+mn-lt"/>
                    <a:ea typeface="+mn-ea"/>
                    <a:cs typeface="+mn-cs"/>
                  </a:defRPr>
                </a:pPr>
                <a:endParaRPr lang="tr-TR"/>
              </a:p>
            </c:txPr>
            <c:dLblPos val="ctr"/>
            <c:showPercent val="1"/>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Sayfa5!$A$2:$A$5</c:f>
              <c:strCache>
                <c:ptCount val="4"/>
                <c:pt idx="0">
                  <c:v>Gerileme</c:v>
                </c:pt>
                <c:pt idx="1">
                  <c:v>%0-49</c:v>
                </c:pt>
                <c:pt idx="2">
                  <c:v>%50-89,99</c:v>
                </c:pt>
                <c:pt idx="3">
                  <c:v>%90 ve üzeri</c:v>
                </c:pt>
              </c:strCache>
              <c:extLst xmlns:c16r2="http://schemas.microsoft.com/office/drawing/2015/06/chart"/>
            </c:strRef>
          </c:cat>
          <c:val>
            <c:numRef>
              <c:f>Sayfa5!$D$2:$D$5</c:f>
              <c:numCache>
                <c:formatCode>General</c:formatCode>
                <c:ptCount val="4"/>
                <c:pt idx="0">
                  <c:v>1</c:v>
                </c:pt>
                <c:pt idx="1">
                  <c:v>3</c:v>
                </c:pt>
                <c:pt idx="2">
                  <c:v>8</c:v>
                </c:pt>
                <c:pt idx="3">
                  <c:v>9</c:v>
                </c:pt>
              </c:numCache>
            </c:numRef>
          </c:val>
          <c:extLst xmlns:c16r2="http://schemas.microsoft.com/office/drawing/2015/06/chart">
            <c:ext xmlns:c16="http://schemas.microsoft.com/office/drawing/2014/chart" uri="{C3380CC4-5D6E-409C-BE32-E72D297353CC}">
              <c16:uniqueId val="{00000008-8BA6-44A7-A8B3-7A8FBCB64948}"/>
            </c:ext>
          </c:extLst>
        </c:ser>
        <c:dLbls>
          <c:showPercent val="1"/>
        </c:dLbls>
        <c:firstSliceAng val="0"/>
      </c:pieChart>
      <c:spPr>
        <a:noFill/>
        <a:ln>
          <a:noFill/>
        </a:ln>
        <a:effectLst/>
      </c:spPr>
    </c:plotArea>
    <c:legend>
      <c:legendPos val="r"/>
      <c:layout>
        <c:manualLayout>
          <c:xMode val="edge"/>
          <c:yMode val="edge"/>
          <c:x val="0.66652389669902046"/>
          <c:y val="0.26957696815557325"/>
          <c:w val="0.31397955933205157"/>
          <c:h val="0.59300491727620763"/>
        </c:manualLayout>
      </c:layout>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mn-lt"/>
              <a:ea typeface="+mn-ea"/>
              <a:cs typeface="+mn-cs"/>
            </a:defRPr>
          </a:pPr>
          <a:endParaRPr lang="tr-TR"/>
        </a:p>
      </c:txPr>
    </c:legend>
    <c:plotVisOnly val="1"/>
    <c:dispBlanksAs val="zero"/>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00"/>
      </a:pPr>
      <a:endParaRPr lang="tr-TR"/>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6400" cy="496808"/>
          </a:xfrm>
          <a:prstGeom prst="rect">
            <a:avLst/>
          </a:prstGeom>
          <a:noFill/>
          <a:ln>
            <a:noFill/>
          </a:ln>
        </p:spPr>
        <p:txBody>
          <a:bodyPr spcFirstLastPara="1" wrap="square" lIns="90989" tIns="45494" rIns="90989" bIns="45494" anchor="t" anchorCtr="0">
            <a:noAutofit/>
          </a:bodyPr>
          <a:lstStyle>
            <a:lvl1pPr marR="0" lvl="0"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49687" y="0"/>
            <a:ext cx="2946400" cy="496808"/>
          </a:xfrm>
          <a:prstGeom prst="rect">
            <a:avLst/>
          </a:prstGeom>
          <a:noFill/>
          <a:ln>
            <a:noFill/>
          </a:ln>
        </p:spPr>
        <p:txBody>
          <a:bodyPr spcFirstLastPara="1" wrap="square" lIns="90989" tIns="45494" rIns="90989" bIns="45494"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79451" y="4715709"/>
            <a:ext cx="5438775" cy="4466511"/>
          </a:xfrm>
          <a:prstGeom prst="rect">
            <a:avLst/>
          </a:prstGeom>
          <a:noFill/>
          <a:ln>
            <a:noFill/>
          </a:ln>
        </p:spPr>
        <p:txBody>
          <a:bodyPr spcFirstLastPara="1" wrap="square" lIns="90989" tIns="45494" rIns="90989" bIns="45494"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428244"/>
            <a:ext cx="2946400" cy="496808"/>
          </a:xfrm>
          <a:prstGeom prst="rect">
            <a:avLst/>
          </a:prstGeom>
          <a:noFill/>
          <a:ln>
            <a:noFill/>
          </a:ln>
        </p:spPr>
        <p:txBody>
          <a:bodyPr spcFirstLastPara="1" wrap="square" lIns="90989" tIns="45494" rIns="90989" bIns="45494" anchor="b" anchorCtr="0">
            <a:noAutofit/>
          </a:bodyPr>
          <a:lstStyle>
            <a:lvl1pPr marR="0" lvl="0"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49687" y="9428244"/>
            <a:ext cx="2946400" cy="496808"/>
          </a:xfrm>
          <a:prstGeom prst="rect">
            <a:avLst/>
          </a:prstGeom>
          <a:noFill/>
          <a:ln>
            <a:noFill/>
          </a:ln>
        </p:spPr>
        <p:txBody>
          <a:bodyPr spcFirstLastPara="1" wrap="square" lIns="90989" tIns="45494" rIns="90989" bIns="45494" anchor="b" anchorCtr="0">
            <a:noAutofit/>
          </a:bodyPr>
          <a:lstStyle/>
          <a:p>
            <a:pPr algn="r">
              <a:buSzPts val="1200"/>
            </a:pPr>
            <a:fld id="{00000000-1234-1234-1234-123412341234}" type="slidenum">
              <a:rPr lang="en-US" sz="1200" smtClean="0">
                <a:latin typeface="Calibri"/>
                <a:ea typeface="Calibri"/>
                <a:cs typeface="Calibri"/>
                <a:sym typeface="Calibri"/>
              </a:rPr>
              <a:pPr algn="r">
                <a:buSzPts val="1200"/>
              </a:pPr>
              <a:t>‹#›</a:t>
            </a:fld>
            <a:endParaRPr lang="en-US"/>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489" name="Google Shape;489;p1: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10: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618" name="Google Shape;618;p10: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11: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632" name="Google Shape;632;p11: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2: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643" name="Google Shape;643;p12: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13: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76" name="Google Shape;676;p13:notes"/>
          <p:cNvSpPr txBox="1">
            <a:spLocks noGrp="1"/>
          </p:cNvSpPr>
          <p:nvPr>
            <p:ph type="body" idx="1"/>
          </p:nvPr>
        </p:nvSpPr>
        <p:spPr>
          <a:xfrm>
            <a:off x="679451" y="4715709"/>
            <a:ext cx="5438775" cy="4466511"/>
          </a:xfrm>
          <a:prstGeom prst="rect">
            <a:avLst/>
          </a:prstGeom>
          <a:noFill/>
          <a:ln>
            <a:noFill/>
          </a:ln>
        </p:spPr>
        <p:txBody>
          <a:bodyPr spcFirstLastPara="1" wrap="square" lIns="90989" tIns="45494" rIns="90989" bIns="45494" anchor="t" anchorCtr="0">
            <a:noAutofit/>
          </a:bodyPr>
          <a:lstStyle/>
          <a:p>
            <a:pPr marL="0" indent="0"/>
            <a:endParaRPr/>
          </a:p>
        </p:txBody>
      </p:sp>
      <p:sp>
        <p:nvSpPr>
          <p:cNvPr id="677" name="Google Shape;677;p13:notes"/>
          <p:cNvSpPr txBox="1"/>
          <p:nvPr/>
        </p:nvSpPr>
        <p:spPr>
          <a:xfrm>
            <a:off x="3849687" y="9428244"/>
            <a:ext cx="2946400" cy="496808"/>
          </a:xfrm>
          <a:prstGeom prst="rect">
            <a:avLst/>
          </a:prstGeom>
          <a:noFill/>
          <a:ln>
            <a:noFill/>
          </a:ln>
        </p:spPr>
        <p:txBody>
          <a:bodyPr spcFirstLastPara="1" wrap="square" lIns="90989" tIns="45494" rIns="90989" bIns="45494"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14: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693" name="Google Shape;693;p14: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15: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701" name="Google Shape;701;p15: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16: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720" name="Google Shape;720;p16: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18: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748" name="Google Shape;748;p18: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19: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758" name="Google Shape;758;p19: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20: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767" name="Google Shape;767;p20: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2: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506" name="Google Shape;506;p2: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21: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777" name="Google Shape;777;p21: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22: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784" name="Google Shape;784;p22: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23: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792" name="Google Shape;792;p23: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24: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798" name="Google Shape;798;p24: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25: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805" name="Google Shape;805;p25: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26: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813" name="Google Shape;813;p26: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27: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833" name="Google Shape;833;p27: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28: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840" name="Google Shape;840;p28: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29: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851" name="Google Shape;851;p29: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30: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858" name="Google Shape;858;p30: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515" name="Google Shape;515;p3: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31: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868" name="Google Shape;868;p31: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32: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878" name="Google Shape;878;p32: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33: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894" name="Google Shape;894;p33: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34: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906" name="Google Shape;906;p34: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35: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918" name="Google Shape;918;p35: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36: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929" name="Google Shape;929;p36: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37: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936" name="Google Shape;936;p37: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38: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946" name="Google Shape;946;p38: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39: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954" name="Google Shape;954;p39: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40: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960" name="Google Shape;960;p40: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529" name="Google Shape;529;p4: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42: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974" name="Google Shape;974;p42: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43: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983" name="Google Shape;983;p43: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44: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991" name="Google Shape;991;p44: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45: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003" name="Google Shape;1003;p45: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46: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011" name="Google Shape;1011;p46: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47: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024" name="Google Shape;1024;p47: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48: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35" name="Google Shape;1035;p48:notes"/>
          <p:cNvSpPr txBox="1">
            <a:spLocks noGrp="1"/>
          </p:cNvSpPr>
          <p:nvPr>
            <p:ph type="body" idx="1"/>
          </p:nvPr>
        </p:nvSpPr>
        <p:spPr>
          <a:xfrm>
            <a:off x="679451" y="4715709"/>
            <a:ext cx="5438775" cy="4466511"/>
          </a:xfrm>
          <a:prstGeom prst="rect">
            <a:avLst/>
          </a:prstGeom>
          <a:noFill/>
          <a:ln>
            <a:noFill/>
          </a:ln>
        </p:spPr>
        <p:txBody>
          <a:bodyPr spcFirstLastPara="1" wrap="square" lIns="90989" tIns="45494" rIns="90989" bIns="45494" anchor="t" anchorCtr="0">
            <a:noAutofit/>
          </a:bodyPr>
          <a:lstStyle/>
          <a:p>
            <a:pPr marL="0" indent="0"/>
            <a:endParaRPr/>
          </a:p>
        </p:txBody>
      </p:sp>
      <p:sp>
        <p:nvSpPr>
          <p:cNvPr id="1036" name="Google Shape;1036;p48:notes"/>
          <p:cNvSpPr txBox="1"/>
          <p:nvPr/>
        </p:nvSpPr>
        <p:spPr>
          <a:xfrm>
            <a:off x="3849687" y="9428244"/>
            <a:ext cx="2946400" cy="496808"/>
          </a:xfrm>
          <a:prstGeom prst="rect">
            <a:avLst/>
          </a:prstGeom>
          <a:noFill/>
          <a:ln>
            <a:noFill/>
          </a:ln>
        </p:spPr>
        <p:txBody>
          <a:bodyPr spcFirstLastPara="1" wrap="square" lIns="90989" tIns="45494" rIns="90989" bIns="45494"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48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49: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052" name="Google Shape;1052;p49: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50: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061" name="Google Shape;1061;p50: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52: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94" name="Google Shape;1094;p52:notes"/>
          <p:cNvSpPr txBox="1">
            <a:spLocks noGrp="1"/>
          </p:cNvSpPr>
          <p:nvPr>
            <p:ph type="body" idx="1"/>
          </p:nvPr>
        </p:nvSpPr>
        <p:spPr>
          <a:xfrm>
            <a:off x="679451" y="4715709"/>
            <a:ext cx="5438775" cy="4466511"/>
          </a:xfrm>
          <a:prstGeom prst="rect">
            <a:avLst/>
          </a:prstGeom>
          <a:noFill/>
          <a:ln>
            <a:noFill/>
          </a:ln>
        </p:spPr>
        <p:txBody>
          <a:bodyPr spcFirstLastPara="1" wrap="square" lIns="90989" tIns="45494" rIns="90989" bIns="45494" anchor="t" anchorCtr="0">
            <a:noAutofit/>
          </a:bodyPr>
          <a:lstStyle/>
          <a:p>
            <a:pPr marL="0" indent="0"/>
            <a:endParaRPr/>
          </a:p>
        </p:txBody>
      </p:sp>
      <p:sp>
        <p:nvSpPr>
          <p:cNvPr id="1095" name="Google Shape;1095;p52:notes"/>
          <p:cNvSpPr txBox="1"/>
          <p:nvPr/>
        </p:nvSpPr>
        <p:spPr>
          <a:xfrm>
            <a:off x="3849687" y="9428244"/>
            <a:ext cx="2946400" cy="496808"/>
          </a:xfrm>
          <a:prstGeom prst="rect">
            <a:avLst/>
          </a:prstGeom>
          <a:noFill/>
          <a:ln>
            <a:noFill/>
          </a:ln>
        </p:spPr>
        <p:txBody>
          <a:bodyPr spcFirstLastPara="1" wrap="square" lIns="90989" tIns="45494" rIns="90989" bIns="45494"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51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5: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542" name="Google Shape;542;p5: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51: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084" name="Google Shape;1084;p51: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54: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121" name="Google Shape;1121;p54: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55: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130" name="Google Shape;1130;p55: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55: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130" name="Google Shape;1130;p55: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4908645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55: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130" name="Google Shape;1130;p55: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500028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56: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138" name="Google Shape;1138;p56: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57: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146" name="Google Shape;1146;p57: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56: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138" name="Google Shape;1138;p56: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6880853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56: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138" name="Google Shape;1138;p56: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1368731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58: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154" name="Google Shape;1154;p58: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6: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555" name="Google Shape;555;p6: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59: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171" name="Google Shape;1171;p59:notes"/>
          <p:cNvSpPr txBox="1">
            <a:spLocks noGrp="1"/>
          </p:cNvSpPr>
          <p:nvPr>
            <p:ph type="body" idx="1"/>
          </p:nvPr>
        </p:nvSpPr>
        <p:spPr>
          <a:xfrm>
            <a:off x="679451" y="4715709"/>
            <a:ext cx="5438775" cy="4466511"/>
          </a:xfrm>
          <a:prstGeom prst="rect">
            <a:avLst/>
          </a:prstGeom>
          <a:noFill/>
          <a:ln>
            <a:noFill/>
          </a:ln>
        </p:spPr>
        <p:txBody>
          <a:bodyPr spcFirstLastPara="1" wrap="square" lIns="90989" tIns="45494" rIns="90989" bIns="45494" anchor="t" anchorCtr="0">
            <a:noAutofit/>
          </a:bodyPr>
          <a:lstStyle/>
          <a:p>
            <a:pPr marL="0" indent="0"/>
            <a:endParaRPr/>
          </a:p>
        </p:txBody>
      </p:sp>
      <p:sp>
        <p:nvSpPr>
          <p:cNvPr id="1172" name="Google Shape;1172;p59:notes"/>
          <p:cNvSpPr txBox="1"/>
          <p:nvPr/>
        </p:nvSpPr>
        <p:spPr>
          <a:xfrm>
            <a:off x="3849687" y="9428244"/>
            <a:ext cx="2946400" cy="496808"/>
          </a:xfrm>
          <a:prstGeom prst="rect">
            <a:avLst/>
          </a:prstGeom>
          <a:noFill/>
          <a:ln>
            <a:noFill/>
          </a:ln>
        </p:spPr>
        <p:txBody>
          <a:bodyPr spcFirstLastPara="1" wrap="square" lIns="90989" tIns="45494" rIns="90989" bIns="45494"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63</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60: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188" name="Google Shape;1188;p60: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61: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1202" name="Google Shape;1202;p61: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489" name="Google Shape;489;p1: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961109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7: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568" name="Google Shape;568;p7: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8:notes"/>
          <p:cNvSpPr txBox="1">
            <a:spLocks noGrp="1"/>
          </p:cNvSpPr>
          <p:nvPr>
            <p:ph type="body" idx="1"/>
          </p:nvPr>
        </p:nvSpPr>
        <p:spPr>
          <a:xfrm>
            <a:off x="679451" y="4715709"/>
            <a:ext cx="5438775" cy="4466511"/>
          </a:xfrm>
          <a:prstGeom prst="rect">
            <a:avLst/>
          </a:prstGeom>
        </p:spPr>
        <p:txBody>
          <a:bodyPr spcFirstLastPara="1" wrap="square" lIns="90989" tIns="45494" rIns="90989" bIns="45494" anchor="t" anchorCtr="0">
            <a:noAutofit/>
          </a:bodyPr>
          <a:lstStyle/>
          <a:p>
            <a:pPr marL="0" indent="0"/>
            <a:endParaRPr/>
          </a:p>
        </p:txBody>
      </p:sp>
      <p:sp>
        <p:nvSpPr>
          <p:cNvPr id="590" name="Google Shape;590;p8: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9:notes"/>
          <p:cNvSpPr>
            <a:spLocks noGrp="1" noRot="1" noChangeAspect="1"/>
          </p:cNvSpPr>
          <p:nvPr>
            <p:ph type="sldImg" idx="2"/>
          </p:nvPr>
        </p:nvSpPr>
        <p:spPr>
          <a:xfrm>
            <a:off x="2052638" y="744538"/>
            <a:ext cx="269398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01" name="Google Shape;601;p9:notes"/>
          <p:cNvSpPr txBox="1">
            <a:spLocks noGrp="1"/>
          </p:cNvSpPr>
          <p:nvPr>
            <p:ph type="body" idx="1"/>
          </p:nvPr>
        </p:nvSpPr>
        <p:spPr>
          <a:xfrm>
            <a:off x="679451" y="4715709"/>
            <a:ext cx="5438775" cy="4466511"/>
          </a:xfrm>
          <a:prstGeom prst="rect">
            <a:avLst/>
          </a:prstGeom>
          <a:noFill/>
          <a:ln>
            <a:noFill/>
          </a:ln>
        </p:spPr>
        <p:txBody>
          <a:bodyPr spcFirstLastPara="1" wrap="square" lIns="90989" tIns="45494" rIns="90989" bIns="45494" anchor="t" anchorCtr="0">
            <a:noAutofit/>
          </a:bodyPr>
          <a:lstStyle/>
          <a:p>
            <a:pPr marL="0" indent="0"/>
            <a:endParaRPr/>
          </a:p>
        </p:txBody>
      </p:sp>
      <p:sp>
        <p:nvSpPr>
          <p:cNvPr id="602" name="Google Shape;602;p9:notes"/>
          <p:cNvSpPr txBox="1"/>
          <p:nvPr/>
        </p:nvSpPr>
        <p:spPr>
          <a:xfrm>
            <a:off x="3849687" y="9428244"/>
            <a:ext cx="2946400" cy="496808"/>
          </a:xfrm>
          <a:prstGeom prst="rect">
            <a:avLst/>
          </a:prstGeom>
          <a:noFill/>
          <a:ln>
            <a:noFill/>
          </a:ln>
        </p:spPr>
        <p:txBody>
          <a:bodyPr spcFirstLastPara="1" wrap="square" lIns="90989" tIns="45494" rIns="90989" bIns="45494"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567095" y="3243492"/>
            <a:ext cx="6427074" cy="223804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134190" y="5916560"/>
            <a:ext cx="5292884" cy="2668252"/>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Clr>
                <a:srgbClr val="888888"/>
              </a:buClr>
              <a:buSzPts val="3500"/>
              <a:buNone/>
              <a:defRPr>
                <a:solidFill>
                  <a:srgbClr val="888888"/>
                </a:solidFill>
              </a:defRPr>
            </a:lvl1pPr>
            <a:lvl2pPr lvl="1" algn="ctr">
              <a:spcBef>
                <a:spcPts val="600"/>
              </a:spcBef>
              <a:spcAft>
                <a:spcPts val="0"/>
              </a:spcAft>
              <a:buClr>
                <a:srgbClr val="888888"/>
              </a:buClr>
              <a:buSzPts val="3000"/>
              <a:buNone/>
              <a:defRPr>
                <a:solidFill>
                  <a:srgbClr val="888888"/>
                </a:solidFill>
              </a:defRPr>
            </a:lvl2pPr>
            <a:lvl3pPr lvl="2" algn="ctr">
              <a:spcBef>
                <a:spcPts val="520"/>
              </a:spcBef>
              <a:spcAft>
                <a:spcPts val="0"/>
              </a:spcAft>
              <a:buClr>
                <a:srgbClr val="888888"/>
              </a:buClr>
              <a:buSzPts val="2600"/>
              <a:buNone/>
              <a:defRPr>
                <a:solidFill>
                  <a:srgbClr val="888888"/>
                </a:solidFill>
              </a:defRPr>
            </a:lvl3pPr>
            <a:lvl4pPr lvl="3" algn="ctr">
              <a:spcBef>
                <a:spcPts val="440"/>
              </a:spcBef>
              <a:spcAft>
                <a:spcPts val="0"/>
              </a:spcAft>
              <a:buClr>
                <a:srgbClr val="888888"/>
              </a:buClr>
              <a:buSzPts val="2200"/>
              <a:buNone/>
              <a:defRPr>
                <a:solidFill>
                  <a:srgbClr val="888888"/>
                </a:solidFill>
              </a:defRPr>
            </a:lvl4pPr>
            <a:lvl5pPr lvl="4" algn="ctr">
              <a:spcBef>
                <a:spcPts val="440"/>
              </a:spcBef>
              <a:spcAft>
                <a:spcPts val="0"/>
              </a:spcAft>
              <a:buClr>
                <a:srgbClr val="888888"/>
              </a:buClr>
              <a:buSzPts val="2200"/>
              <a:buNone/>
              <a:defRPr>
                <a:solidFill>
                  <a:srgbClr val="888888"/>
                </a:solidFill>
              </a:defRPr>
            </a:lvl5pPr>
            <a:lvl6pPr lvl="5" algn="ctr">
              <a:spcBef>
                <a:spcPts val="441"/>
              </a:spcBef>
              <a:spcAft>
                <a:spcPts val="0"/>
              </a:spcAft>
              <a:buClr>
                <a:srgbClr val="888888"/>
              </a:buClr>
              <a:buSzPts val="2205"/>
              <a:buNone/>
              <a:defRPr>
                <a:solidFill>
                  <a:srgbClr val="888888"/>
                </a:solidFill>
              </a:defRPr>
            </a:lvl6pPr>
            <a:lvl7pPr lvl="6" algn="ctr">
              <a:spcBef>
                <a:spcPts val="441"/>
              </a:spcBef>
              <a:spcAft>
                <a:spcPts val="0"/>
              </a:spcAft>
              <a:buClr>
                <a:srgbClr val="888888"/>
              </a:buClr>
              <a:buSzPts val="2205"/>
              <a:buNone/>
              <a:defRPr>
                <a:solidFill>
                  <a:srgbClr val="888888"/>
                </a:solidFill>
              </a:defRPr>
            </a:lvl7pPr>
            <a:lvl8pPr lvl="7" algn="ctr">
              <a:spcBef>
                <a:spcPts val="441"/>
              </a:spcBef>
              <a:spcAft>
                <a:spcPts val="0"/>
              </a:spcAft>
              <a:buClr>
                <a:srgbClr val="888888"/>
              </a:buClr>
              <a:buSzPts val="2205"/>
              <a:buNone/>
              <a:defRPr>
                <a:solidFill>
                  <a:srgbClr val="888888"/>
                </a:solidFill>
              </a:defRPr>
            </a:lvl8pPr>
            <a:lvl9pPr lvl="8" algn="ctr">
              <a:spcBef>
                <a:spcPts val="441"/>
              </a:spcBef>
              <a:spcAft>
                <a:spcPts val="0"/>
              </a:spcAft>
              <a:buClr>
                <a:srgbClr val="888888"/>
              </a:buClr>
              <a:buSzPts val="2205"/>
              <a:buNone/>
              <a:defRPr>
                <a:solidFill>
                  <a:srgbClr val="888888"/>
                </a:solidFill>
              </a:defRPr>
            </a:lvl9pPr>
          </a:lstStyle>
          <a:p>
            <a:endParaRPr/>
          </a:p>
        </p:txBody>
      </p:sp>
      <p:sp>
        <p:nvSpPr>
          <p:cNvPr id="18" name="Google Shape;18;p65"/>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3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ölüm Üstbilgisi" type="secHead">
  <p:cSld name="SECTION_HEADER">
    <p:spTree>
      <p:nvGrpSpPr>
        <p:cNvPr id="1" name="Shape 72"/>
        <p:cNvGrpSpPr/>
        <p:nvPr/>
      </p:nvGrpSpPr>
      <p:grpSpPr>
        <a:xfrm>
          <a:off x="0" y="0"/>
          <a:ext cx="0" cy="0"/>
          <a:chOff x="0" y="0"/>
          <a:chExt cx="0" cy="0"/>
        </a:xfrm>
      </p:grpSpPr>
      <p:sp>
        <p:nvSpPr>
          <p:cNvPr id="73" name="Google Shape;73;p116"/>
          <p:cNvSpPr txBox="1">
            <a:spLocks noGrp="1"/>
          </p:cNvSpPr>
          <p:nvPr>
            <p:ph type="title"/>
          </p:nvPr>
        </p:nvSpPr>
        <p:spPr>
          <a:xfrm>
            <a:off x="597288" y="6709302"/>
            <a:ext cx="6427074" cy="207369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41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6"/>
          <p:cNvSpPr txBox="1">
            <a:spLocks noGrp="1"/>
          </p:cNvSpPr>
          <p:nvPr>
            <p:ph type="body" idx="1"/>
          </p:nvPr>
        </p:nvSpPr>
        <p:spPr>
          <a:xfrm>
            <a:off x="597288" y="4425352"/>
            <a:ext cx="6427074" cy="2283965"/>
          </a:xfrm>
          <a:prstGeom prst="rect">
            <a:avLst/>
          </a:prstGeom>
          <a:noFill/>
          <a:ln>
            <a:noFill/>
          </a:ln>
        </p:spPr>
        <p:txBody>
          <a:bodyPr spcFirstLastPara="1" wrap="square" lIns="91425" tIns="45700" rIns="91425" bIns="45700" anchor="b" anchorCtr="0">
            <a:noAutofit/>
          </a:bodyPr>
          <a:lstStyle>
            <a:lvl1pPr marL="457200" lvl="0" indent="-228600" algn="l">
              <a:spcBef>
                <a:spcPts val="441"/>
              </a:spcBef>
              <a:spcAft>
                <a:spcPts val="0"/>
              </a:spcAft>
              <a:buClr>
                <a:srgbClr val="888888"/>
              </a:buClr>
              <a:buSzPts val="2205"/>
              <a:buNone/>
              <a:defRPr sz="2205">
                <a:solidFill>
                  <a:srgbClr val="888888"/>
                </a:solidFill>
              </a:defRPr>
            </a:lvl1pPr>
            <a:lvl2pPr marL="914400" lvl="1" indent="-228600" algn="l">
              <a:spcBef>
                <a:spcPts val="397"/>
              </a:spcBef>
              <a:spcAft>
                <a:spcPts val="0"/>
              </a:spcAft>
              <a:buClr>
                <a:srgbClr val="888888"/>
              </a:buClr>
              <a:buSzPts val="1985"/>
              <a:buNone/>
              <a:defRPr sz="1985">
                <a:solidFill>
                  <a:srgbClr val="888888"/>
                </a:solidFill>
              </a:defRPr>
            </a:lvl2pPr>
            <a:lvl3pPr marL="1371600" lvl="2" indent="-228600" algn="l">
              <a:spcBef>
                <a:spcPts val="353"/>
              </a:spcBef>
              <a:spcAft>
                <a:spcPts val="0"/>
              </a:spcAft>
              <a:buClr>
                <a:srgbClr val="888888"/>
              </a:buClr>
              <a:buSzPts val="1764"/>
              <a:buNone/>
              <a:defRPr sz="1764">
                <a:solidFill>
                  <a:srgbClr val="888888"/>
                </a:solidFill>
              </a:defRPr>
            </a:lvl3pPr>
            <a:lvl4pPr marL="1828800" lvl="3" indent="-228600" algn="l">
              <a:spcBef>
                <a:spcPts val="309"/>
              </a:spcBef>
              <a:spcAft>
                <a:spcPts val="0"/>
              </a:spcAft>
              <a:buClr>
                <a:srgbClr val="888888"/>
              </a:buClr>
              <a:buSzPts val="1544"/>
              <a:buNone/>
              <a:defRPr sz="1544">
                <a:solidFill>
                  <a:srgbClr val="888888"/>
                </a:solidFill>
              </a:defRPr>
            </a:lvl4pPr>
            <a:lvl5pPr marL="2286000" lvl="4" indent="-228600" algn="l">
              <a:spcBef>
                <a:spcPts val="309"/>
              </a:spcBef>
              <a:spcAft>
                <a:spcPts val="0"/>
              </a:spcAft>
              <a:buClr>
                <a:srgbClr val="888888"/>
              </a:buClr>
              <a:buSzPts val="1544"/>
              <a:buNone/>
              <a:defRPr sz="1544">
                <a:solidFill>
                  <a:srgbClr val="888888"/>
                </a:solidFill>
              </a:defRPr>
            </a:lvl5pPr>
            <a:lvl6pPr marL="2743200" lvl="5" indent="-228600" algn="l">
              <a:spcBef>
                <a:spcPts val="309"/>
              </a:spcBef>
              <a:spcAft>
                <a:spcPts val="0"/>
              </a:spcAft>
              <a:buClr>
                <a:srgbClr val="888888"/>
              </a:buClr>
              <a:buSzPts val="1544"/>
              <a:buNone/>
              <a:defRPr sz="1544">
                <a:solidFill>
                  <a:srgbClr val="888888"/>
                </a:solidFill>
              </a:defRPr>
            </a:lvl6pPr>
            <a:lvl7pPr marL="3200400" lvl="6" indent="-228600" algn="l">
              <a:spcBef>
                <a:spcPts val="309"/>
              </a:spcBef>
              <a:spcAft>
                <a:spcPts val="0"/>
              </a:spcAft>
              <a:buClr>
                <a:srgbClr val="888888"/>
              </a:buClr>
              <a:buSzPts val="1544"/>
              <a:buNone/>
              <a:defRPr sz="1544">
                <a:solidFill>
                  <a:srgbClr val="888888"/>
                </a:solidFill>
              </a:defRPr>
            </a:lvl7pPr>
            <a:lvl8pPr marL="3657600" lvl="7" indent="-228600" algn="l">
              <a:spcBef>
                <a:spcPts val="309"/>
              </a:spcBef>
              <a:spcAft>
                <a:spcPts val="0"/>
              </a:spcAft>
              <a:buClr>
                <a:srgbClr val="888888"/>
              </a:buClr>
              <a:buSzPts val="1544"/>
              <a:buNone/>
              <a:defRPr sz="1544">
                <a:solidFill>
                  <a:srgbClr val="888888"/>
                </a:solidFill>
              </a:defRPr>
            </a:lvl8pPr>
            <a:lvl9pPr marL="4114800" lvl="8" indent="-228600" algn="l">
              <a:spcBef>
                <a:spcPts val="309"/>
              </a:spcBef>
              <a:spcAft>
                <a:spcPts val="0"/>
              </a:spcAft>
              <a:buClr>
                <a:srgbClr val="888888"/>
              </a:buClr>
              <a:buSzPts val="1544"/>
              <a:buNone/>
              <a:defRPr sz="1544">
                <a:solidFill>
                  <a:srgbClr val="888888"/>
                </a:solidFill>
              </a:defRPr>
            </a:lvl9pPr>
          </a:lstStyle>
          <a:p>
            <a:endParaRPr/>
          </a:p>
        </p:txBody>
      </p:sp>
      <p:sp>
        <p:nvSpPr>
          <p:cNvPr id="75" name="Google Shape;75;p116"/>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3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6"/>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6"/>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78"/>
        <p:cNvGrpSpPr/>
        <p:nvPr/>
      </p:nvGrpSpPr>
      <p:grpSpPr>
        <a:xfrm>
          <a:off x="0" y="0"/>
          <a:ext cx="0" cy="0"/>
          <a:chOff x="0" y="0"/>
          <a:chExt cx="0" cy="0"/>
        </a:xfrm>
      </p:grpSpPr>
      <p:sp>
        <p:nvSpPr>
          <p:cNvPr id="79" name="Google Shape;79;p117"/>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17"/>
          <p:cNvSpPr txBox="1">
            <a:spLocks noGrp="1"/>
          </p:cNvSpPr>
          <p:nvPr>
            <p:ph type="body" idx="1"/>
          </p:nvPr>
        </p:nvSpPr>
        <p:spPr>
          <a:xfrm>
            <a:off x="377825" y="2436812"/>
            <a:ext cx="6805612" cy="688975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17"/>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3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17"/>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17"/>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90"/>
        <p:cNvGrpSpPr/>
        <p:nvPr/>
      </p:nvGrpSpPr>
      <p:grpSpPr>
        <a:xfrm>
          <a:off x="0" y="0"/>
          <a:ext cx="0" cy="0"/>
          <a:chOff x="0" y="0"/>
          <a:chExt cx="0" cy="0"/>
        </a:xfrm>
      </p:grpSpPr>
      <p:sp>
        <p:nvSpPr>
          <p:cNvPr id="91" name="Google Shape;91;p67"/>
          <p:cNvSpPr txBox="1">
            <a:spLocks noGrp="1"/>
          </p:cNvSpPr>
          <p:nvPr>
            <p:ph type="ctrTitle"/>
          </p:nvPr>
        </p:nvSpPr>
        <p:spPr>
          <a:xfrm>
            <a:off x="567095" y="3243541"/>
            <a:ext cx="6427074" cy="2238045"/>
          </a:xfrm>
          <a:prstGeom prst="rect">
            <a:avLst/>
          </a:prstGeom>
          <a:noFill/>
          <a:ln>
            <a:noFill/>
          </a:ln>
        </p:spPr>
        <p:txBody>
          <a:bodyPr spcFirstLastPara="1" wrap="square" lIns="91000" tIns="45525" rIns="91000" bIns="455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 name="Google Shape;92;p67"/>
          <p:cNvSpPr txBox="1">
            <a:spLocks noGrp="1"/>
          </p:cNvSpPr>
          <p:nvPr>
            <p:ph type="subTitle" idx="1"/>
          </p:nvPr>
        </p:nvSpPr>
        <p:spPr>
          <a:xfrm>
            <a:off x="1134192" y="5916561"/>
            <a:ext cx="5292884" cy="2668252"/>
          </a:xfrm>
          <a:prstGeom prst="rect">
            <a:avLst/>
          </a:prstGeom>
          <a:noFill/>
          <a:ln>
            <a:noFill/>
          </a:ln>
        </p:spPr>
        <p:txBody>
          <a:bodyPr spcFirstLastPara="1" wrap="square" lIns="91000" tIns="45525" rIns="91000" bIns="45525"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3" name="Google Shape;93;p67"/>
          <p:cNvSpPr txBox="1">
            <a:spLocks noGrp="1"/>
          </p:cNvSpPr>
          <p:nvPr>
            <p:ph type="dt" idx="10"/>
          </p:nvPr>
        </p:nvSpPr>
        <p:spPr>
          <a:xfrm>
            <a:off x="377825" y="9677400"/>
            <a:ext cx="1765300" cy="555625"/>
          </a:xfrm>
          <a:prstGeom prst="rect">
            <a:avLst/>
          </a:prstGeom>
          <a:noFill/>
          <a:ln>
            <a:noFill/>
          </a:ln>
        </p:spPr>
        <p:txBody>
          <a:bodyPr spcFirstLastPara="1" wrap="square" lIns="91000" tIns="45525" rIns="91000" bIns="4552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67"/>
          <p:cNvSpPr txBox="1">
            <a:spLocks noGrp="1"/>
          </p:cNvSpPr>
          <p:nvPr>
            <p:ph type="ftr" idx="11"/>
          </p:nvPr>
        </p:nvSpPr>
        <p:spPr>
          <a:xfrm>
            <a:off x="2582862" y="9677400"/>
            <a:ext cx="2395537" cy="555625"/>
          </a:xfrm>
          <a:prstGeom prst="rect">
            <a:avLst/>
          </a:prstGeom>
          <a:noFill/>
          <a:ln>
            <a:noFill/>
          </a:ln>
        </p:spPr>
        <p:txBody>
          <a:bodyPr spcFirstLastPara="1" wrap="square" lIns="91000" tIns="45525" rIns="91000" bIns="455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67"/>
          <p:cNvSpPr txBox="1">
            <a:spLocks noGrp="1"/>
          </p:cNvSpPr>
          <p:nvPr>
            <p:ph type="sldNum" idx="12"/>
          </p:nvPr>
        </p:nvSpPr>
        <p:spPr>
          <a:xfrm>
            <a:off x="5419725" y="9677400"/>
            <a:ext cx="1763712" cy="555625"/>
          </a:xfrm>
          <a:prstGeom prst="rect">
            <a:avLst/>
          </a:prstGeom>
          <a:noFill/>
          <a:ln>
            <a:noFill/>
          </a:ln>
        </p:spPr>
        <p:txBody>
          <a:bodyPr spcFirstLastPara="1" wrap="square" lIns="91000" tIns="45525" rIns="91000" bIns="4552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02"/>
        <p:cNvGrpSpPr/>
        <p:nvPr/>
      </p:nvGrpSpPr>
      <p:grpSpPr>
        <a:xfrm>
          <a:off x="0" y="0"/>
          <a:ext cx="0" cy="0"/>
          <a:chOff x="0" y="0"/>
          <a:chExt cx="0" cy="0"/>
        </a:xfrm>
      </p:grpSpPr>
      <p:sp>
        <p:nvSpPr>
          <p:cNvPr id="103" name="Google Shape;103;p69"/>
          <p:cNvSpPr txBox="1">
            <a:spLocks noGrp="1"/>
          </p:cNvSpPr>
          <p:nvPr>
            <p:ph type="ctrTitle"/>
          </p:nvPr>
        </p:nvSpPr>
        <p:spPr>
          <a:xfrm>
            <a:off x="567095" y="3243541"/>
            <a:ext cx="6427074" cy="2238045"/>
          </a:xfrm>
          <a:prstGeom prst="rect">
            <a:avLst/>
          </a:prstGeom>
          <a:noFill/>
          <a:ln>
            <a:noFill/>
          </a:ln>
        </p:spPr>
        <p:txBody>
          <a:bodyPr spcFirstLastPara="1" wrap="square" lIns="102250" tIns="51125" rIns="102250" bIns="511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4" name="Google Shape;104;p69"/>
          <p:cNvSpPr txBox="1">
            <a:spLocks noGrp="1"/>
          </p:cNvSpPr>
          <p:nvPr>
            <p:ph type="subTitle" idx="1"/>
          </p:nvPr>
        </p:nvSpPr>
        <p:spPr>
          <a:xfrm>
            <a:off x="1134190" y="5916561"/>
            <a:ext cx="5292884" cy="2668252"/>
          </a:xfrm>
          <a:prstGeom prst="rect">
            <a:avLst/>
          </a:prstGeom>
          <a:noFill/>
          <a:ln>
            <a:noFill/>
          </a:ln>
        </p:spPr>
        <p:txBody>
          <a:bodyPr spcFirstLastPara="1" wrap="square" lIns="102250" tIns="51125" rIns="102250" bIns="51125" anchor="t" anchorCtr="0">
            <a:noAutofit/>
          </a:bodyPr>
          <a:lstStyle>
            <a:lvl1pPr lvl="0" algn="ctr">
              <a:spcBef>
                <a:spcPts val="720"/>
              </a:spcBef>
              <a:spcAft>
                <a:spcPts val="0"/>
              </a:spcAft>
              <a:buClr>
                <a:srgbClr val="888888"/>
              </a:buClr>
              <a:buSzPts val="3600"/>
              <a:buNone/>
              <a:defRPr>
                <a:solidFill>
                  <a:srgbClr val="888888"/>
                </a:solidFill>
              </a:defRPr>
            </a:lvl1pPr>
            <a:lvl2pPr lvl="1" algn="ctr">
              <a:spcBef>
                <a:spcPts val="640"/>
              </a:spcBef>
              <a:spcAft>
                <a:spcPts val="0"/>
              </a:spcAft>
              <a:buClr>
                <a:srgbClr val="888888"/>
              </a:buClr>
              <a:buSzPts val="3200"/>
              <a:buNone/>
              <a:defRPr>
                <a:solidFill>
                  <a:srgbClr val="888888"/>
                </a:solidFill>
              </a:defRPr>
            </a:lvl2pPr>
            <a:lvl3pPr lvl="2" algn="ctr">
              <a:spcBef>
                <a:spcPts val="540"/>
              </a:spcBef>
              <a:spcAft>
                <a:spcPts val="0"/>
              </a:spcAft>
              <a:buClr>
                <a:srgbClr val="888888"/>
              </a:buClr>
              <a:buSzPts val="2700"/>
              <a:buNone/>
              <a:defRPr>
                <a:solidFill>
                  <a:srgbClr val="888888"/>
                </a:solidFill>
              </a:defRPr>
            </a:lvl3pPr>
            <a:lvl4pPr lvl="3" algn="ctr">
              <a:spcBef>
                <a:spcPts val="460"/>
              </a:spcBef>
              <a:spcAft>
                <a:spcPts val="0"/>
              </a:spcAft>
              <a:buClr>
                <a:srgbClr val="888888"/>
              </a:buClr>
              <a:buSzPts val="2300"/>
              <a:buNone/>
              <a:defRPr>
                <a:solidFill>
                  <a:srgbClr val="888888"/>
                </a:solidFill>
              </a:defRPr>
            </a:lvl4pPr>
            <a:lvl5pPr lvl="4" algn="ctr">
              <a:spcBef>
                <a:spcPts val="460"/>
              </a:spcBef>
              <a:spcAft>
                <a:spcPts val="0"/>
              </a:spcAft>
              <a:buClr>
                <a:srgbClr val="888888"/>
              </a:buClr>
              <a:buSzPts val="2300"/>
              <a:buNone/>
              <a:defRPr>
                <a:solidFill>
                  <a:srgbClr val="888888"/>
                </a:solidFill>
              </a:defRPr>
            </a:lvl5pPr>
            <a:lvl6pPr lvl="5" algn="ctr">
              <a:spcBef>
                <a:spcPts val="460"/>
              </a:spcBef>
              <a:spcAft>
                <a:spcPts val="0"/>
              </a:spcAft>
              <a:buClr>
                <a:srgbClr val="888888"/>
              </a:buClr>
              <a:buSzPts val="2300"/>
              <a:buNone/>
              <a:defRPr>
                <a:solidFill>
                  <a:srgbClr val="888888"/>
                </a:solidFill>
              </a:defRPr>
            </a:lvl6pPr>
            <a:lvl7pPr lvl="6" algn="ctr">
              <a:spcBef>
                <a:spcPts val="460"/>
              </a:spcBef>
              <a:spcAft>
                <a:spcPts val="0"/>
              </a:spcAft>
              <a:buClr>
                <a:srgbClr val="888888"/>
              </a:buClr>
              <a:buSzPts val="2300"/>
              <a:buNone/>
              <a:defRPr>
                <a:solidFill>
                  <a:srgbClr val="888888"/>
                </a:solidFill>
              </a:defRPr>
            </a:lvl7pPr>
            <a:lvl8pPr lvl="7" algn="ctr">
              <a:spcBef>
                <a:spcPts val="460"/>
              </a:spcBef>
              <a:spcAft>
                <a:spcPts val="0"/>
              </a:spcAft>
              <a:buClr>
                <a:srgbClr val="888888"/>
              </a:buClr>
              <a:buSzPts val="2300"/>
              <a:buNone/>
              <a:defRPr>
                <a:solidFill>
                  <a:srgbClr val="888888"/>
                </a:solidFill>
              </a:defRPr>
            </a:lvl8pPr>
            <a:lvl9pPr lvl="8" algn="ctr">
              <a:spcBef>
                <a:spcPts val="460"/>
              </a:spcBef>
              <a:spcAft>
                <a:spcPts val="0"/>
              </a:spcAft>
              <a:buClr>
                <a:srgbClr val="888888"/>
              </a:buClr>
              <a:buSzPts val="2300"/>
              <a:buNone/>
              <a:defRPr>
                <a:solidFill>
                  <a:srgbClr val="888888"/>
                </a:solidFill>
              </a:defRPr>
            </a:lvl9pPr>
          </a:lstStyle>
          <a:p>
            <a:endParaRPr/>
          </a:p>
        </p:txBody>
      </p:sp>
      <p:sp>
        <p:nvSpPr>
          <p:cNvPr id="105" name="Google Shape;105;p69"/>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69"/>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69"/>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108"/>
        <p:cNvGrpSpPr/>
        <p:nvPr/>
      </p:nvGrpSpPr>
      <p:grpSpPr>
        <a:xfrm>
          <a:off x="0" y="0"/>
          <a:ext cx="0" cy="0"/>
          <a:chOff x="0" y="0"/>
          <a:chExt cx="0" cy="0"/>
        </a:xfrm>
      </p:grpSpPr>
      <p:sp>
        <p:nvSpPr>
          <p:cNvPr id="109" name="Google Shape;109;p88"/>
          <p:cNvSpPr txBox="1">
            <a:spLocks noGrp="1"/>
          </p:cNvSpPr>
          <p:nvPr>
            <p:ph type="title"/>
          </p:nvPr>
        </p:nvSpPr>
        <p:spPr>
          <a:xfrm rot="5400000">
            <a:off x="1878265" y="4021865"/>
            <a:ext cx="8908676" cy="1701284"/>
          </a:xfrm>
          <a:prstGeom prst="rect">
            <a:avLst/>
          </a:prstGeom>
          <a:noFill/>
          <a:ln>
            <a:noFill/>
          </a:ln>
        </p:spPr>
        <p:txBody>
          <a:bodyPr spcFirstLastPara="1" wrap="square" lIns="102250" tIns="51125" rIns="102250" bIns="511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0" name="Google Shape;110;p88"/>
          <p:cNvSpPr txBox="1">
            <a:spLocks noGrp="1"/>
          </p:cNvSpPr>
          <p:nvPr>
            <p:ph type="body" idx="1"/>
          </p:nvPr>
        </p:nvSpPr>
        <p:spPr>
          <a:xfrm rot="5400000">
            <a:off x="-1587314" y="2383592"/>
            <a:ext cx="8908676" cy="4977831"/>
          </a:xfrm>
          <a:prstGeom prst="rect">
            <a:avLst/>
          </a:prstGeom>
          <a:noFill/>
          <a:ln>
            <a:noFill/>
          </a:ln>
        </p:spPr>
        <p:txBody>
          <a:bodyPr spcFirstLastPara="1" wrap="square" lIns="102250" tIns="51125" rIns="102250" bIns="511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 name="Google Shape;111;p88"/>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88"/>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88"/>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şlık, Dikey Metin" type="vertTx">
  <p:cSld name="VERTICAL_TEXT">
    <p:spTree>
      <p:nvGrpSpPr>
        <p:cNvPr id="1" name="Shape 114"/>
        <p:cNvGrpSpPr/>
        <p:nvPr/>
      </p:nvGrpSpPr>
      <p:grpSpPr>
        <a:xfrm>
          <a:off x="0" y="0"/>
          <a:ext cx="0" cy="0"/>
          <a:chOff x="0" y="0"/>
          <a:chExt cx="0" cy="0"/>
        </a:xfrm>
      </p:grpSpPr>
      <p:sp>
        <p:nvSpPr>
          <p:cNvPr id="115" name="Google Shape;115;p89"/>
          <p:cNvSpPr txBox="1">
            <a:spLocks noGrp="1"/>
          </p:cNvSpPr>
          <p:nvPr>
            <p:ph type="title"/>
          </p:nvPr>
        </p:nvSpPr>
        <p:spPr>
          <a:xfrm>
            <a:off x="377825" y="417512"/>
            <a:ext cx="6805612" cy="1741487"/>
          </a:xfrm>
          <a:prstGeom prst="rect">
            <a:avLst/>
          </a:prstGeom>
          <a:noFill/>
          <a:ln>
            <a:noFill/>
          </a:ln>
        </p:spPr>
        <p:txBody>
          <a:bodyPr spcFirstLastPara="1" wrap="square" lIns="102250" tIns="51125" rIns="102250" bIns="511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6" name="Google Shape;116;p89"/>
          <p:cNvSpPr txBox="1">
            <a:spLocks noGrp="1"/>
          </p:cNvSpPr>
          <p:nvPr>
            <p:ph type="body" idx="1"/>
          </p:nvPr>
        </p:nvSpPr>
        <p:spPr>
          <a:xfrm rot="5400000">
            <a:off x="335756" y="2478881"/>
            <a:ext cx="6889750" cy="6805612"/>
          </a:xfrm>
          <a:prstGeom prst="rect">
            <a:avLst/>
          </a:prstGeom>
          <a:noFill/>
          <a:ln>
            <a:noFill/>
          </a:ln>
        </p:spPr>
        <p:txBody>
          <a:bodyPr spcFirstLastPara="1" wrap="square" lIns="102250" tIns="51125" rIns="102250" bIns="511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7" name="Google Shape;117;p89"/>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89"/>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89"/>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120"/>
        <p:cNvGrpSpPr/>
        <p:nvPr/>
      </p:nvGrpSpPr>
      <p:grpSpPr>
        <a:xfrm>
          <a:off x="0" y="0"/>
          <a:ext cx="0" cy="0"/>
          <a:chOff x="0" y="0"/>
          <a:chExt cx="0" cy="0"/>
        </a:xfrm>
      </p:grpSpPr>
      <p:sp>
        <p:nvSpPr>
          <p:cNvPr id="121" name="Google Shape;121;p90"/>
          <p:cNvSpPr txBox="1">
            <a:spLocks noGrp="1"/>
          </p:cNvSpPr>
          <p:nvPr>
            <p:ph type="title"/>
          </p:nvPr>
        </p:nvSpPr>
        <p:spPr>
          <a:xfrm>
            <a:off x="1482105" y="7308738"/>
            <a:ext cx="4536758" cy="862833"/>
          </a:xfrm>
          <a:prstGeom prst="rect">
            <a:avLst/>
          </a:prstGeom>
          <a:noFill/>
          <a:ln>
            <a:noFill/>
          </a:ln>
        </p:spPr>
        <p:txBody>
          <a:bodyPr spcFirstLastPara="1" wrap="square" lIns="102250" tIns="51125" rIns="102250" bIns="51125" anchor="b" anchorCtr="0">
            <a:noAutofit/>
          </a:bodyPr>
          <a:lstStyle>
            <a:lvl1pPr lvl="0" algn="l">
              <a:spcBef>
                <a:spcPts val="0"/>
              </a:spcBef>
              <a:spcAft>
                <a:spcPts val="0"/>
              </a:spcAft>
              <a:buSzPts val="1400"/>
              <a:buNone/>
              <a:defRPr sz="23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2" name="Google Shape;122;p90"/>
          <p:cNvSpPr>
            <a:spLocks noGrp="1"/>
          </p:cNvSpPr>
          <p:nvPr>
            <p:ph type="pic" idx="2"/>
          </p:nvPr>
        </p:nvSpPr>
        <p:spPr>
          <a:xfrm>
            <a:off x="1482105" y="932966"/>
            <a:ext cx="4536758" cy="6264593"/>
          </a:xfrm>
          <a:prstGeom prst="rect">
            <a:avLst/>
          </a:prstGeom>
          <a:noFill/>
          <a:ln>
            <a:noFill/>
          </a:ln>
        </p:spPr>
      </p:sp>
      <p:sp>
        <p:nvSpPr>
          <p:cNvPr id="123" name="Google Shape;123;p90"/>
          <p:cNvSpPr txBox="1">
            <a:spLocks noGrp="1"/>
          </p:cNvSpPr>
          <p:nvPr>
            <p:ph type="body" idx="1"/>
          </p:nvPr>
        </p:nvSpPr>
        <p:spPr>
          <a:xfrm>
            <a:off x="1482105" y="8171571"/>
            <a:ext cx="4536758" cy="1225365"/>
          </a:xfrm>
          <a:prstGeom prst="rect">
            <a:avLst/>
          </a:prstGeom>
          <a:noFill/>
          <a:ln>
            <a:noFill/>
          </a:ln>
        </p:spPr>
        <p:txBody>
          <a:bodyPr spcFirstLastPara="1" wrap="square" lIns="102250" tIns="51125" rIns="102250" bIns="51125" anchor="t" anchorCtr="0">
            <a:noAutofit/>
          </a:bodyPr>
          <a:lstStyle>
            <a:lvl1pPr marL="457200" lvl="0" indent="-228600" algn="l">
              <a:spcBef>
                <a:spcPts val="320"/>
              </a:spcBef>
              <a:spcAft>
                <a:spcPts val="0"/>
              </a:spcAft>
              <a:buClr>
                <a:schemeClr val="dk1"/>
              </a:buClr>
              <a:buSzPts val="1600"/>
              <a:buNone/>
              <a:defRPr sz="1600"/>
            </a:lvl1pPr>
            <a:lvl2pPr marL="914400" lvl="1" indent="-228600" algn="l">
              <a:spcBef>
                <a:spcPts val="280"/>
              </a:spcBef>
              <a:spcAft>
                <a:spcPts val="0"/>
              </a:spcAft>
              <a:buClr>
                <a:schemeClr val="dk1"/>
              </a:buClr>
              <a:buSzPts val="1400"/>
              <a:buNone/>
              <a:defRPr sz="1400"/>
            </a:lvl2pPr>
            <a:lvl3pPr marL="1371600" lvl="2" indent="-228600" algn="l">
              <a:spcBef>
                <a:spcPts val="220"/>
              </a:spcBef>
              <a:spcAft>
                <a:spcPts val="0"/>
              </a:spcAft>
              <a:buClr>
                <a:schemeClr val="dk1"/>
              </a:buClr>
              <a:buSzPts val="1100"/>
              <a:buNone/>
              <a:defRPr sz="1100"/>
            </a:lvl3pPr>
            <a:lvl4pPr marL="1828800" lvl="3" indent="-228600" algn="l">
              <a:spcBef>
                <a:spcPts val="200"/>
              </a:spcBef>
              <a:spcAft>
                <a:spcPts val="0"/>
              </a:spcAft>
              <a:buClr>
                <a:schemeClr val="dk1"/>
              </a:buClr>
              <a:buSzPts val="1000"/>
              <a:buNone/>
              <a:defRPr sz="1000"/>
            </a:lvl4pPr>
            <a:lvl5pPr marL="2286000" lvl="4" indent="-228600" algn="l">
              <a:spcBef>
                <a:spcPts val="200"/>
              </a:spcBef>
              <a:spcAft>
                <a:spcPts val="0"/>
              </a:spcAft>
              <a:buClr>
                <a:schemeClr val="dk1"/>
              </a:buClr>
              <a:buSzPts val="1000"/>
              <a:buNone/>
              <a:defRPr sz="1000"/>
            </a:lvl5pPr>
            <a:lvl6pPr marL="2743200" lvl="5" indent="-228600" algn="l">
              <a:spcBef>
                <a:spcPts val="200"/>
              </a:spcBef>
              <a:spcAft>
                <a:spcPts val="0"/>
              </a:spcAft>
              <a:buClr>
                <a:schemeClr val="dk1"/>
              </a:buClr>
              <a:buSzPts val="1000"/>
              <a:buNone/>
              <a:defRPr sz="1000"/>
            </a:lvl6pPr>
            <a:lvl7pPr marL="3200400" lvl="6" indent="-228600" algn="l">
              <a:spcBef>
                <a:spcPts val="200"/>
              </a:spcBef>
              <a:spcAft>
                <a:spcPts val="0"/>
              </a:spcAft>
              <a:buClr>
                <a:schemeClr val="dk1"/>
              </a:buClr>
              <a:buSzPts val="1000"/>
              <a:buNone/>
              <a:defRPr sz="1000"/>
            </a:lvl7pPr>
            <a:lvl8pPr marL="3657600" lvl="7" indent="-228600" algn="l">
              <a:spcBef>
                <a:spcPts val="200"/>
              </a:spcBef>
              <a:spcAft>
                <a:spcPts val="0"/>
              </a:spcAft>
              <a:buClr>
                <a:schemeClr val="dk1"/>
              </a:buClr>
              <a:buSzPts val="1000"/>
              <a:buNone/>
              <a:defRPr sz="1000"/>
            </a:lvl8pPr>
            <a:lvl9pPr marL="4114800" lvl="8" indent="-228600" algn="l">
              <a:spcBef>
                <a:spcPts val="200"/>
              </a:spcBef>
              <a:spcAft>
                <a:spcPts val="0"/>
              </a:spcAft>
              <a:buClr>
                <a:schemeClr val="dk1"/>
              </a:buClr>
              <a:buSzPts val="1000"/>
              <a:buNone/>
              <a:defRPr sz="1000"/>
            </a:lvl9pPr>
          </a:lstStyle>
          <a:p>
            <a:endParaRPr/>
          </a:p>
        </p:txBody>
      </p:sp>
      <p:sp>
        <p:nvSpPr>
          <p:cNvPr id="124" name="Google Shape;124;p90"/>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90"/>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90"/>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127"/>
        <p:cNvGrpSpPr/>
        <p:nvPr/>
      </p:nvGrpSpPr>
      <p:grpSpPr>
        <a:xfrm>
          <a:off x="0" y="0"/>
          <a:ext cx="0" cy="0"/>
          <a:chOff x="0" y="0"/>
          <a:chExt cx="0" cy="0"/>
        </a:xfrm>
      </p:grpSpPr>
      <p:sp>
        <p:nvSpPr>
          <p:cNvPr id="128" name="Google Shape;128;p91"/>
          <p:cNvSpPr txBox="1">
            <a:spLocks noGrp="1"/>
          </p:cNvSpPr>
          <p:nvPr>
            <p:ph type="title"/>
          </p:nvPr>
        </p:nvSpPr>
        <p:spPr>
          <a:xfrm>
            <a:off x="378101" y="415707"/>
            <a:ext cx="2487604" cy="1769167"/>
          </a:xfrm>
          <a:prstGeom prst="rect">
            <a:avLst/>
          </a:prstGeom>
          <a:noFill/>
          <a:ln>
            <a:noFill/>
          </a:ln>
        </p:spPr>
        <p:txBody>
          <a:bodyPr spcFirstLastPara="1" wrap="square" lIns="102250" tIns="51125" rIns="102250" bIns="51125" anchor="b" anchorCtr="0">
            <a:noAutofit/>
          </a:bodyPr>
          <a:lstStyle>
            <a:lvl1pPr lvl="0" algn="l">
              <a:spcBef>
                <a:spcPts val="0"/>
              </a:spcBef>
              <a:spcAft>
                <a:spcPts val="0"/>
              </a:spcAft>
              <a:buSzPts val="1400"/>
              <a:buNone/>
              <a:defRPr sz="23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9" name="Google Shape;129;p91"/>
          <p:cNvSpPr txBox="1">
            <a:spLocks noGrp="1"/>
          </p:cNvSpPr>
          <p:nvPr>
            <p:ph type="body" idx="1"/>
          </p:nvPr>
        </p:nvSpPr>
        <p:spPr>
          <a:xfrm>
            <a:off x="2956326" y="415796"/>
            <a:ext cx="4226957" cy="8911094"/>
          </a:xfrm>
          <a:prstGeom prst="rect">
            <a:avLst/>
          </a:prstGeom>
          <a:noFill/>
          <a:ln>
            <a:noFill/>
          </a:ln>
        </p:spPr>
        <p:txBody>
          <a:bodyPr spcFirstLastPara="1" wrap="square" lIns="102250" tIns="51125" rIns="102250" bIns="51125" anchor="t" anchorCtr="0">
            <a:noAutofit/>
          </a:bodyPr>
          <a:lstStyle>
            <a:lvl1pPr marL="457200" lvl="0" indent="-457200" algn="l">
              <a:spcBef>
                <a:spcPts val="720"/>
              </a:spcBef>
              <a:spcAft>
                <a:spcPts val="0"/>
              </a:spcAft>
              <a:buClr>
                <a:schemeClr val="dk1"/>
              </a:buClr>
              <a:buSzPts val="3600"/>
              <a:buChar char="•"/>
              <a:defRPr sz="3600"/>
            </a:lvl1pPr>
            <a:lvl2pPr marL="914400" lvl="1" indent="-431800" algn="l">
              <a:spcBef>
                <a:spcPts val="640"/>
              </a:spcBef>
              <a:spcAft>
                <a:spcPts val="0"/>
              </a:spcAft>
              <a:buClr>
                <a:schemeClr val="dk1"/>
              </a:buClr>
              <a:buSzPts val="3200"/>
              <a:buChar char="–"/>
              <a:defRPr sz="3200"/>
            </a:lvl2pPr>
            <a:lvl3pPr marL="1371600" lvl="2" indent="-400050" algn="l">
              <a:spcBef>
                <a:spcPts val="540"/>
              </a:spcBef>
              <a:spcAft>
                <a:spcPts val="0"/>
              </a:spcAft>
              <a:buClr>
                <a:schemeClr val="dk1"/>
              </a:buClr>
              <a:buSzPts val="2700"/>
              <a:buChar char="•"/>
              <a:defRPr sz="2700"/>
            </a:lvl3pPr>
            <a:lvl4pPr marL="1828800" lvl="3" indent="-374650" algn="l">
              <a:spcBef>
                <a:spcPts val="460"/>
              </a:spcBef>
              <a:spcAft>
                <a:spcPts val="0"/>
              </a:spcAft>
              <a:buClr>
                <a:schemeClr val="dk1"/>
              </a:buClr>
              <a:buSzPts val="2300"/>
              <a:buChar char="–"/>
              <a:defRPr sz="2300"/>
            </a:lvl4pPr>
            <a:lvl5pPr marL="2286000" lvl="4" indent="-374650" algn="l">
              <a:spcBef>
                <a:spcPts val="460"/>
              </a:spcBef>
              <a:spcAft>
                <a:spcPts val="0"/>
              </a:spcAft>
              <a:buClr>
                <a:schemeClr val="dk1"/>
              </a:buClr>
              <a:buSzPts val="2300"/>
              <a:buChar char="»"/>
              <a:defRPr sz="2300"/>
            </a:lvl5pPr>
            <a:lvl6pPr marL="2743200" lvl="5" indent="-374650" algn="l">
              <a:spcBef>
                <a:spcPts val="460"/>
              </a:spcBef>
              <a:spcAft>
                <a:spcPts val="0"/>
              </a:spcAft>
              <a:buClr>
                <a:schemeClr val="dk1"/>
              </a:buClr>
              <a:buSzPts val="2300"/>
              <a:buChar char="•"/>
              <a:defRPr sz="2300"/>
            </a:lvl6pPr>
            <a:lvl7pPr marL="3200400" lvl="6" indent="-374650" algn="l">
              <a:spcBef>
                <a:spcPts val="460"/>
              </a:spcBef>
              <a:spcAft>
                <a:spcPts val="0"/>
              </a:spcAft>
              <a:buClr>
                <a:schemeClr val="dk1"/>
              </a:buClr>
              <a:buSzPts val="2300"/>
              <a:buChar char="•"/>
              <a:defRPr sz="2300"/>
            </a:lvl7pPr>
            <a:lvl8pPr marL="3657600" lvl="7" indent="-374650" algn="l">
              <a:spcBef>
                <a:spcPts val="460"/>
              </a:spcBef>
              <a:spcAft>
                <a:spcPts val="0"/>
              </a:spcAft>
              <a:buClr>
                <a:schemeClr val="dk1"/>
              </a:buClr>
              <a:buSzPts val="2300"/>
              <a:buChar char="•"/>
              <a:defRPr sz="2300"/>
            </a:lvl8pPr>
            <a:lvl9pPr marL="4114800" lvl="8" indent="-374650" algn="l">
              <a:spcBef>
                <a:spcPts val="460"/>
              </a:spcBef>
              <a:spcAft>
                <a:spcPts val="0"/>
              </a:spcAft>
              <a:buClr>
                <a:schemeClr val="dk1"/>
              </a:buClr>
              <a:buSzPts val="2300"/>
              <a:buChar char="•"/>
              <a:defRPr sz="2300"/>
            </a:lvl9pPr>
          </a:lstStyle>
          <a:p>
            <a:endParaRPr/>
          </a:p>
        </p:txBody>
      </p:sp>
      <p:sp>
        <p:nvSpPr>
          <p:cNvPr id="130" name="Google Shape;130;p91"/>
          <p:cNvSpPr txBox="1">
            <a:spLocks noGrp="1"/>
          </p:cNvSpPr>
          <p:nvPr>
            <p:ph type="body" idx="2"/>
          </p:nvPr>
        </p:nvSpPr>
        <p:spPr>
          <a:xfrm>
            <a:off x="378101" y="2184963"/>
            <a:ext cx="2487604" cy="7141927"/>
          </a:xfrm>
          <a:prstGeom prst="rect">
            <a:avLst/>
          </a:prstGeom>
          <a:noFill/>
          <a:ln>
            <a:noFill/>
          </a:ln>
        </p:spPr>
        <p:txBody>
          <a:bodyPr spcFirstLastPara="1" wrap="square" lIns="102250" tIns="51125" rIns="102250" bIns="51125" anchor="t" anchorCtr="0">
            <a:noAutofit/>
          </a:bodyPr>
          <a:lstStyle>
            <a:lvl1pPr marL="457200" lvl="0" indent="-228600" algn="l">
              <a:spcBef>
                <a:spcPts val="320"/>
              </a:spcBef>
              <a:spcAft>
                <a:spcPts val="0"/>
              </a:spcAft>
              <a:buClr>
                <a:schemeClr val="dk1"/>
              </a:buClr>
              <a:buSzPts val="1600"/>
              <a:buNone/>
              <a:defRPr sz="1600"/>
            </a:lvl1pPr>
            <a:lvl2pPr marL="914400" lvl="1" indent="-228600" algn="l">
              <a:spcBef>
                <a:spcPts val="280"/>
              </a:spcBef>
              <a:spcAft>
                <a:spcPts val="0"/>
              </a:spcAft>
              <a:buClr>
                <a:schemeClr val="dk1"/>
              </a:buClr>
              <a:buSzPts val="1400"/>
              <a:buNone/>
              <a:defRPr sz="1400"/>
            </a:lvl2pPr>
            <a:lvl3pPr marL="1371600" lvl="2" indent="-228600" algn="l">
              <a:spcBef>
                <a:spcPts val="220"/>
              </a:spcBef>
              <a:spcAft>
                <a:spcPts val="0"/>
              </a:spcAft>
              <a:buClr>
                <a:schemeClr val="dk1"/>
              </a:buClr>
              <a:buSzPts val="1100"/>
              <a:buNone/>
              <a:defRPr sz="1100"/>
            </a:lvl3pPr>
            <a:lvl4pPr marL="1828800" lvl="3" indent="-228600" algn="l">
              <a:spcBef>
                <a:spcPts val="200"/>
              </a:spcBef>
              <a:spcAft>
                <a:spcPts val="0"/>
              </a:spcAft>
              <a:buClr>
                <a:schemeClr val="dk1"/>
              </a:buClr>
              <a:buSzPts val="1000"/>
              <a:buNone/>
              <a:defRPr sz="1000"/>
            </a:lvl4pPr>
            <a:lvl5pPr marL="2286000" lvl="4" indent="-228600" algn="l">
              <a:spcBef>
                <a:spcPts val="200"/>
              </a:spcBef>
              <a:spcAft>
                <a:spcPts val="0"/>
              </a:spcAft>
              <a:buClr>
                <a:schemeClr val="dk1"/>
              </a:buClr>
              <a:buSzPts val="1000"/>
              <a:buNone/>
              <a:defRPr sz="1000"/>
            </a:lvl5pPr>
            <a:lvl6pPr marL="2743200" lvl="5" indent="-228600" algn="l">
              <a:spcBef>
                <a:spcPts val="200"/>
              </a:spcBef>
              <a:spcAft>
                <a:spcPts val="0"/>
              </a:spcAft>
              <a:buClr>
                <a:schemeClr val="dk1"/>
              </a:buClr>
              <a:buSzPts val="1000"/>
              <a:buNone/>
              <a:defRPr sz="1000"/>
            </a:lvl6pPr>
            <a:lvl7pPr marL="3200400" lvl="6" indent="-228600" algn="l">
              <a:spcBef>
                <a:spcPts val="200"/>
              </a:spcBef>
              <a:spcAft>
                <a:spcPts val="0"/>
              </a:spcAft>
              <a:buClr>
                <a:schemeClr val="dk1"/>
              </a:buClr>
              <a:buSzPts val="1000"/>
              <a:buNone/>
              <a:defRPr sz="1000"/>
            </a:lvl7pPr>
            <a:lvl8pPr marL="3657600" lvl="7" indent="-228600" algn="l">
              <a:spcBef>
                <a:spcPts val="200"/>
              </a:spcBef>
              <a:spcAft>
                <a:spcPts val="0"/>
              </a:spcAft>
              <a:buClr>
                <a:schemeClr val="dk1"/>
              </a:buClr>
              <a:buSzPts val="1000"/>
              <a:buNone/>
              <a:defRPr sz="1000"/>
            </a:lvl8pPr>
            <a:lvl9pPr marL="4114800" lvl="8" indent="-228600" algn="l">
              <a:spcBef>
                <a:spcPts val="200"/>
              </a:spcBef>
              <a:spcAft>
                <a:spcPts val="0"/>
              </a:spcAft>
              <a:buClr>
                <a:schemeClr val="dk1"/>
              </a:buClr>
              <a:buSzPts val="1000"/>
              <a:buNone/>
              <a:defRPr sz="1000"/>
            </a:lvl9pPr>
          </a:lstStyle>
          <a:p>
            <a:endParaRPr/>
          </a:p>
        </p:txBody>
      </p:sp>
      <p:sp>
        <p:nvSpPr>
          <p:cNvPr id="131" name="Google Shape;131;p91"/>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91"/>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91"/>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134"/>
        <p:cNvGrpSpPr/>
        <p:nvPr/>
      </p:nvGrpSpPr>
      <p:grpSpPr>
        <a:xfrm>
          <a:off x="0" y="0"/>
          <a:ext cx="0" cy="0"/>
          <a:chOff x="0" y="0"/>
          <a:chExt cx="0" cy="0"/>
        </a:xfrm>
      </p:grpSpPr>
      <p:sp>
        <p:nvSpPr>
          <p:cNvPr id="135" name="Google Shape;135;p92"/>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92"/>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92"/>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138"/>
        <p:cNvGrpSpPr/>
        <p:nvPr/>
      </p:nvGrpSpPr>
      <p:grpSpPr>
        <a:xfrm>
          <a:off x="0" y="0"/>
          <a:ext cx="0" cy="0"/>
          <a:chOff x="0" y="0"/>
          <a:chExt cx="0" cy="0"/>
        </a:xfrm>
      </p:grpSpPr>
      <p:sp>
        <p:nvSpPr>
          <p:cNvPr id="139" name="Google Shape;139;p93"/>
          <p:cNvSpPr txBox="1">
            <a:spLocks noGrp="1"/>
          </p:cNvSpPr>
          <p:nvPr>
            <p:ph type="title"/>
          </p:nvPr>
        </p:nvSpPr>
        <p:spPr>
          <a:xfrm>
            <a:off x="377825" y="417512"/>
            <a:ext cx="6805612" cy="1741487"/>
          </a:xfrm>
          <a:prstGeom prst="rect">
            <a:avLst/>
          </a:prstGeom>
          <a:noFill/>
          <a:ln>
            <a:noFill/>
          </a:ln>
        </p:spPr>
        <p:txBody>
          <a:bodyPr spcFirstLastPara="1" wrap="square" lIns="102250" tIns="51125" rIns="102250" bIns="511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0" name="Google Shape;140;p93"/>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93"/>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93"/>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21"/>
        <p:cNvGrpSpPr/>
        <p:nvPr/>
      </p:nvGrpSpPr>
      <p:grpSpPr>
        <a:xfrm>
          <a:off x="0" y="0"/>
          <a:ext cx="0" cy="0"/>
          <a:chOff x="0" y="0"/>
          <a:chExt cx="0" cy="0"/>
        </a:xfrm>
      </p:grpSpPr>
      <p:sp>
        <p:nvSpPr>
          <p:cNvPr id="22" name="Google Shape;22;p108"/>
          <p:cNvSpPr txBox="1">
            <a:spLocks noGrp="1"/>
          </p:cNvSpPr>
          <p:nvPr>
            <p:ph type="title"/>
          </p:nvPr>
        </p:nvSpPr>
        <p:spPr>
          <a:xfrm rot="5400000">
            <a:off x="1878220" y="4021838"/>
            <a:ext cx="8908676" cy="170128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108"/>
          <p:cNvSpPr txBox="1">
            <a:spLocks noGrp="1"/>
          </p:cNvSpPr>
          <p:nvPr>
            <p:ph type="body" idx="1"/>
          </p:nvPr>
        </p:nvSpPr>
        <p:spPr>
          <a:xfrm rot="5400000">
            <a:off x="-1587360" y="2383564"/>
            <a:ext cx="8908676" cy="497783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08"/>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3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08"/>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08"/>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143"/>
        <p:cNvGrpSpPr/>
        <p:nvPr/>
      </p:nvGrpSpPr>
      <p:grpSpPr>
        <a:xfrm>
          <a:off x="0" y="0"/>
          <a:ext cx="0" cy="0"/>
          <a:chOff x="0" y="0"/>
          <a:chExt cx="0" cy="0"/>
        </a:xfrm>
      </p:grpSpPr>
      <p:sp>
        <p:nvSpPr>
          <p:cNvPr id="144" name="Google Shape;144;p94"/>
          <p:cNvSpPr txBox="1">
            <a:spLocks noGrp="1"/>
          </p:cNvSpPr>
          <p:nvPr>
            <p:ph type="title"/>
          </p:nvPr>
        </p:nvSpPr>
        <p:spPr>
          <a:xfrm>
            <a:off x="377825" y="417512"/>
            <a:ext cx="6805612" cy="1741487"/>
          </a:xfrm>
          <a:prstGeom prst="rect">
            <a:avLst/>
          </a:prstGeom>
          <a:noFill/>
          <a:ln>
            <a:noFill/>
          </a:ln>
        </p:spPr>
        <p:txBody>
          <a:bodyPr spcFirstLastPara="1" wrap="square" lIns="102250" tIns="51125" rIns="102250" bIns="511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5" name="Google Shape;145;p94"/>
          <p:cNvSpPr txBox="1">
            <a:spLocks noGrp="1"/>
          </p:cNvSpPr>
          <p:nvPr>
            <p:ph type="body" idx="1"/>
          </p:nvPr>
        </p:nvSpPr>
        <p:spPr>
          <a:xfrm>
            <a:off x="378136" y="2337138"/>
            <a:ext cx="3340871" cy="974008"/>
          </a:xfrm>
          <a:prstGeom prst="rect">
            <a:avLst/>
          </a:prstGeom>
          <a:noFill/>
          <a:ln>
            <a:noFill/>
          </a:ln>
        </p:spPr>
        <p:txBody>
          <a:bodyPr spcFirstLastPara="1" wrap="square" lIns="102250" tIns="51125" rIns="102250" bIns="51125" anchor="b" anchorCtr="0">
            <a:noAutofit/>
          </a:bodyPr>
          <a:lstStyle>
            <a:lvl1pPr marL="457200" lvl="0" indent="-228600" algn="l">
              <a:spcBef>
                <a:spcPts val="540"/>
              </a:spcBef>
              <a:spcAft>
                <a:spcPts val="0"/>
              </a:spcAft>
              <a:buClr>
                <a:schemeClr val="dk1"/>
              </a:buClr>
              <a:buSzPts val="2700"/>
              <a:buNone/>
              <a:defRPr sz="2700" b="1"/>
            </a:lvl1pPr>
            <a:lvl2pPr marL="914400" lvl="1" indent="-228600" algn="l">
              <a:spcBef>
                <a:spcPts val="460"/>
              </a:spcBef>
              <a:spcAft>
                <a:spcPts val="0"/>
              </a:spcAft>
              <a:buClr>
                <a:schemeClr val="dk1"/>
              </a:buClr>
              <a:buSzPts val="2300"/>
              <a:buNone/>
              <a:defRPr sz="2300" b="1"/>
            </a:lvl2pPr>
            <a:lvl3pPr marL="1371600" lvl="2" indent="-228600" algn="l">
              <a:spcBef>
                <a:spcPts val="400"/>
              </a:spcBef>
              <a:spcAft>
                <a:spcPts val="0"/>
              </a:spcAft>
              <a:buClr>
                <a:schemeClr val="dk1"/>
              </a:buClr>
              <a:buSzPts val="2000"/>
              <a:buNone/>
              <a:defRPr sz="2000" b="1"/>
            </a:lvl3pPr>
            <a:lvl4pPr marL="1828800" lvl="3" indent="-228600" algn="l">
              <a:spcBef>
                <a:spcPts val="360"/>
              </a:spcBef>
              <a:spcAft>
                <a:spcPts val="0"/>
              </a:spcAft>
              <a:buClr>
                <a:schemeClr val="dk1"/>
              </a:buClr>
              <a:buSzPts val="1800"/>
              <a:buNone/>
              <a:defRPr sz="1800" b="1"/>
            </a:lvl4pPr>
            <a:lvl5pPr marL="2286000" lvl="4" indent="-228600" algn="l">
              <a:spcBef>
                <a:spcPts val="360"/>
              </a:spcBef>
              <a:spcAft>
                <a:spcPts val="0"/>
              </a:spcAft>
              <a:buClr>
                <a:schemeClr val="dk1"/>
              </a:buClr>
              <a:buSzPts val="1800"/>
              <a:buNone/>
              <a:defRPr sz="1800" b="1"/>
            </a:lvl5pPr>
            <a:lvl6pPr marL="2743200" lvl="5" indent="-228600" algn="l">
              <a:spcBef>
                <a:spcPts val="360"/>
              </a:spcBef>
              <a:spcAft>
                <a:spcPts val="0"/>
              </a:spcAft>
              <a:buClr>
                <a:schemeClr val="dk1"/>
              </a:buClr>
              <a:buSzPts val="1800"/>
              <a:buNone/>
              <a:defRPr sz="1800" b="1"/>
            </a:lvl6pPr>
            <a:lvl7pPr marL="3200400" lvl="6" indent="-228600" algn="l">
              <a:spcBef>
                <a:spcPts val="360"/>
              </a:spcBef>
              <a:spcAft>
                <a:spcPts val="0"/>
              </a:spcAft>
              <a:buClr>
                <a:schemeClr val="dk1"/>
              </a:buClr>
              <a:buSzPts val="1800"/>
              <a:buNone/>
              <a:defRPr sz="1800" b="1"/>
            </a:lvl7pPr>
            <a:lvl8pPr marL="3657600" lvl="7" indent="-228600" algn="l">
              <a:spcBef>
                <a:spcPts val="360"/>
              </a:spcBef>
              <a:spcAft>
                <a:spcPts val="0"/>
              </a:spcAft>
              <a:buClr>
                <a:schemeClr val="dk1"/>
              </a:buClr>
              <a:buSzPts val="1800"/>
              <a:buNone/>
              <a:defRPr sz="1800" b="1"/>
            </a:lvl8pPr>
            <a:lvl9pPr marL="4114800" lvl="8" indent="-228600" algn="l">
              <a:spcBef>
                <a:spcPts val="360"/>
              </a:spcBef>
              <a:spcAft>
                <a:spcPts val="0"/>
              </a:spcAft>
              <a:buClr>
                <a:schemeClr val="dk1"/>
              </a:buClr>
              <a:buSzPts val="1800"/>
              <a:buNone/>
              <a:defRPr sz="1800" b="1"/>
            </a:lvl9pPr>
          </a:lstStyle>
          <a:p>
            <a:endParaRPr/>
          </a:p>
        </p:txBody>
      </p:sp>
      <p:sp>
        <p:nvSpPr>
          <p:cNvPr id="146" name="Google Shape;146;p94"/>
          <p:cNvSpPr txBox="1">
            <a:spLocks noGrp="1"/>
          </p:cNvSpPr>
          <p:nvPr>
            <p:ph type="body" idx="2"/>
          </p:nvPr>
        </p:nvSpPr>
        <p:spPr>
          <a:xfrm>
            <a:off x="378136" y="3311191"/>
            <a:ext cx="3340871" cy="6015653"/>
          </a:xfrm>
          <a:prstGeom prst="rect">
            <a:avLst/>
          </a:prstGeom>
          <a:noFill/>
          <a:ln>
            <a:noFill/>
          </a:ln>
        </p:spPr>
        <p:txBody>
          <a:bodyPr spcFirstLastPara="1" wrap="square" lIns="102250" tIns="51125" rIns="102250" bIns="51125" anchor="t" anchorCtr="0">
            <a:noAutofit/>
          </a:bodyPr>
          <a:lstStyle>
            <a:lvl1pPr marL="457200" lvl="0" indent="-400050" algn="l">
              <a:spcBef>
                <a:spcPts val="540"/>
              </a:spcBef>
              <a:spcAft>
                <a:spcPts val="0"/>
              </a:spcAft>
              <a:buClr>
                <a:schemeClr val="dk1"/>
              </a:buClr>
              <a:buSzPts val="2700"/>
              <a:buChar char="•"/>
              <a:defRPr sz="2700"/>
            </a:lvl1pPr>
            <a:lvl2pPr marL="914400" lvl="1" indent="-374650" algn="l">
              <a:spcBef>
                <a:spcPts val="460"/>
              </a:spcBef>
              <a:spcAft>
                <a:spcPts val="0"/>
              </a:spcAft>
              <a:buClr>
                <a:schemeClr val="dk1"/>
              </a:buClr>
              <a:buSzPts val="2300"/>
              <a:buChar char="–"/>
              <a:defRPr sz="23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7" name="Google Shape;147;p94"/>
          <p:cNvSpPr txBox="1">
            <a:spLocks noGrp="1"/>
          </p:cNvSpPr>
          <p:nvPr>
            <p:ph type="body" idx="3"/>
          </p:nvPr>
        </p:nvSpPr>
        <p:spPr>
          <a:xfrm>
            <a:off x="3841100" y="2337138"/>
            <a:ext cx="3342183" cy="974008"/>
          </a:xfrm>
          <a:prstGeom prst="rect">
            <a:avLst/>
          </a:prstGeom>
          <a:noFill/>
          <a:ln>
            <a:noFill/>
          </a:ln>
        </p:spPr>
        <p:txBody>
          <a:bodyPr spcFirstLastPara="1" wrap="square" lIns="102250" tIns="51125" rIns="102250" bIns="51125" anchor="b" anchorCtr="0">
            <a:noAutofit/>
          </a:bodyPr>
          <a:lstStyle>
            <a:lvl1pPr marL="457200" lvl="0" indent="-228600" algn="l">
              <a:spcBef>
                <a:spcPts val="540"/>
              </a:spcBef>
              <a:spcAft>
                <a:spcPts val="0"/>
              </a:spcAft>
              <a:buClr>
                <a:schemeClr val="dk1"/>
              </a:buClr>
              <a:buSzPts val="2700"/>
              <a:buNone/>
              <a:defRPr sz="2700" b="1"/>
            </a:lvl1pPr>
            <a:lvl2pPr marL="914400" lvl="1" indent="-228600" algn="l">
              <a:spcBef>
                <a:spcPts val="460"/>
              </a:spcBef>
              <a:spcAft>
                <a:spcPts val="0"/>
              </a:spcAft>
              <a:buClr>
                <a:schemeClr val="dk1"/>
              </a:buClr>
              <a:buSzPts val="2300"/>
              <a:buNone/>
              <a:defRPr sz="2300" b="1"/>
            </a:lvl2pPr>
            <a:lvl3pPr marL="1371600" lvl="2" indent="-228600" algn="l">
              <a:spcBef>
                <a:spcPts val="400"/>
              </a:spcBef>
              <a:spcAft>
                <a:spcPts val="0"/>
              </a:spcAft>
              <a:buClr>
                <a:schemeClr val="dk1"/>
              </a:buClr>
              <a:buSzPts val="2000"/>
              <a:buNone/>
              <a:defRPr sz="2000" b="1"/>
            </a:lvl3pPr>
            <a:lvl4pPr marL="1828800" lvl="3" indent="-228600" algn="l">
              <a:spcBef>
                <a:spcPts val="360"/>
              </a:spcBef>
              <a:spcAft>
                <a:spcPts val="0"/>
              </a:spcAft>
              <a:buClr>
                <a:schemeClr val="dk1"/>
              </a:buClr>
              <a:buSzPts val="1800"/>
              <a:buNone/>
              <a:defRPr sz="1800" b="1"/>
            </a:lvl4pPr>
            <a:lvl5pPr marL="2286000" lvl="4" indent="-228600" algn="l">
              <a:spcBef>
                <a:spcPts val="360"/>
              </a:spcBef>
              <a:spcAft>
                <a:spcPts val="0"/>
              </a:spcAft>
              <a:buClr>
                <a:schemeClr val="dk1"/>
              </a:buClr>
              <a:buSzPts val="1800"/>
              <a:buNone/>
              <a:defRPr sz="1800" b="1"/>
            </a:lvl5pPr>
            <a:lvl6pPr marL="2743200" lvl="5" indent="-228600" algn="l">
              <a:spcBef>
                <a:spcPts val="360"/>
              </a:spcBef>
              <a:spcAft>
                <a:spcPts val="0"/>
              </a:spcAft>
              <a:buClr>
                <a:schemeClr val="dk1"/>
              </a:buClr>
              <a:buSzPts val="1800"/>
              <a:buNone/>
              <a:defRPr sz="1800" b="1"/>
            </a:lvl6pPr>
            <a:lvl7pPr marL="3200400" lvl="6" indent="-228600" algn="l">
              <a:spcBef>
                <a:spcPts val="360"/>
              </a:spcBef>
              <a:spcAft>
                <a:spcPts val="0"/>
              </a:spcAft>
              <a:buClr>
                <a:schemeClr val="dk1"/>
              </a:buClr>
              <a:buSzPts val="1800"/>
              <a:buNone/>
              <a:defRPr sz="1800" b="1"/>
            </a:lvl7pPr>
            <a:lvl8pPr marL="3657600" lvl="7" indent="-228600" algn="l">
              <a:spcBef>
                <a:spcPts val="360"/>
              </a:spcBef>
              <a:spcAft>
                <a:spcPts val="0"/>
              </a:spcAft>
              <a:buClr>
                <a:schemeClr val="dk1"/>
              </a:buClr>
              <a:buSzPts val="1800"/>
              <a:buNone/>
              <a:defRPr sz="1800" b="1"/>
            </a:lvl8pPr>
            <a:lvl9pPr marL="4114800" lvl="8" indent="-228600" algn="l">
              <a:spcBef>
                <a:spcPts val="360"/>
              </a:spcBef>
              <a:spcAft>
                <a:spcPts val="0"/>
              </a:spcAft>
              <a:buClr>
                <a:schemeClr val="dk1"/>
              </a:buClr>
              <a:buSzPts val="1800"/>
              <a:buNone/>
              <a:defRPr sz="1800" b="1"/>
            </a:lvl9pPr>
          </a:lstStyle>
          <a:p>
            <a:endParaRPr/>
          </a:p>
        </p:txBody>
      </p:sp>
      <p:sp>
        <p:nvSpPr>
          <p:cNvPr id="148" name="Google Shape;148;p94"/>
          <p:cNvSpPr txBox="1">
            <a:spLocks noGrp="1"/>
          </p:cNvSpPr>
          <p:nvPr>
            <p:ph type="body" idx="4"/>
          </p:nvPr>
        </p:nvSpPr>
        <p:spPr>
          <a:xfrm>
            <a:off x="3841100" y="3311191"/>
            <a:ext cx="3342183" cy="6015653"/>
          </a:xfrm>
          <a:prstGeom prst="rect">
            <a:avLst/>
          </a:prstGeom>
          <a:noFill/>
          <a:ln>
            <a:noFill/>
          </a:ln>
        </p:spPr>
        <p:txBody>
          <a:bodyPr spcFirstLastPara="1" wrap="square" lIns="102250" tIns="51125" rIns="102250" bIns="51125" anchor="t" anchorCtr="0">
            <a:noAutofit/>
          </a:bodyPr>
          <a:lstStyle>
            <a:lvl1pPr marL="457200" lvl="0" indent="-400050" algn="l">
              <a:spcBef>
                <a:spcPts val="540"/>
              </a:spcBef>
              <a:spcAft>
                <a:spcPts val="0"/>
              </a:spcAft>
              <a:buClr>
                <a:schemeClr val="dk1"/>
              </a:buClr>
              <a:buSzPts val="2700"/>
              <a:buChar char="•"/>
              <a:defRPr sz="2700"/>
            </a:lvl1pPr>
            <a:lvl2pPr marL="914400" lvl="1" indent="-374650" algn="l">
              <a:spcBef>
                <a:spcPts val="460"/>
              </a:spcBef>
              <a:spcAft>
                <a:spcPts val="0"/>
              </a:spcAft>
              <a:buClr>
                <a:schemeClr val="dk1"/>
              </a:buClr>
              <a:buSzPts val="2300"/>
              <a:buChar char="–"/>
              <a:defRPr sz="23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9" name="Google Shape;149;p94"/>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94"/>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94"/>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152"/>
        <p:cNvGrpSpPr/>
        <p:nvPr/>
      </p:nvGrpSpPr>
      <p:grpSpPr>
        <a:xfrm>
          <a:off x="0" y="0"/>
          <a:ext cx="0" cy="0"/>
          <a:chOff x="0" y="0"/>
          <a:chExt cx="0" cy="0"/>
        </a:xfrm>
      </p:grpSpPr>
      <p:sp>
        <p:nvSpPr>
          <p:cNvPr id="153" name="Google Shape;153;p95"/>
          <p:cNvSpPr txBox="1">
            <a:spLocks noGrp="1"/>
          </p:cNvSpPr>
          <p:nvPr>
            <p:ph type="title"/>
          </p:nvPr>
        </p:nvSpPr>
        <p:spPr>
          <a:xfrm>
            <a:off x="377825" y="417512"/>
            <a:ext cx="6805612" cy="1741487"/>
          </a:xfrm>
          <a:prstGeom prst="rect">
            <a:avLst/>
          </a:prstGeom>
          <a:noFill/>
          <a:ln>
            <a:noFill/>
          </a:ln>
        </p:spPr>
        <p:txBody>
          <a:bodyPr spcFirstLastPara="1" wrap="square" lIns="102250" tIns="51125" rIns="102250" bIns="511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4" name="Google Shape;154;p95"/>
          <p:cNvSpPr txBox="1">
            <a:spLocks noGrp="1"/>
          </p:cNvSpPr>
          <p:nvPr>
            <p:ph type="body" idx="1"/>
          </p:nvPr>
        </p:nvSpPr>
        <p:spPr>
          <a:xfrm>
            <a:off x="378063" y="2436321"/>
            <a:ext cx="3339558" cy="6890569"/>
          </a:xfrm>
          <a:prstGeom prst="rect">
            <a:avLst/>
          </a:prstGeom>
          <a:noFill/>
          <a:ln>
            <a:noFill/>
          </a:ln>
        </p:spPr>
        <p:txBody>
          <a:bodyPr spcFirstLastPara="1" wrap="square" lIns="102250" tIns="51125" rIns="102250" bIns="51125" anchor="t" anchorCtr="0">
            <a:noAutofit/>
          </a:bodyPr>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74650" algn="l">
              <a:spcBef>
                <a:spcPts val="460"/>
              </a:spcBef>
              <a:spcAft>
                <a:spcPts val="0"/>
              </a:spcAft>
              <a:buClr>
                <a:schemeClr val="dk1"/>
              </a:buClr>
              <a:buSzPts val="2300"/>
              <a:buChar char="•"/>
              <a:defRPr sz="23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55" name="Google Shape;155;p95"/>
          <p:cNvSpPr txBox="1">
            <a:spLocks noGrp="1"/>
          </p:cNvSpPr>
          <p:nvPr>
            <p:ph type="body" idx="2"/>
          </p:nvPr>
        </p:nvSpPr>
        <p:spPr>
          <a:xfrm>
            <a:off x="3843687" y="2436321"/>
            <a:ext cx="3339558" cy="6890569"/>
          </a:xfrm>
          <a:prstGeom prst="rect">
            <a:avLst/>
          </a:prstGeom>
          <a:noFill/>
          <a:ln>
            <a:noFill/>
          </a:ln>
        </p:spPr>
        <p:txBody>
          <a:bodyPr spcFirstLastPara="1" wrap="square" lIns="102250" tIns="51125" rIns="102250" bIns="51125" anchor="t" anchorCtr="0">
            <a:noAutofit/>
          </a:bodyPr>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74650" algn="l">
              <a:spcBef>
                <a:spcPts val="460"/>
              </a:spcBef>
              <a:spcAft>
                <a:spcPts val="0"/>
              </a:spcAft>
              <a:buClr>
                <a:schemeClr val="dk1"/>
              </a:buClr>
              <a:buSzPts val="2300"/>
              <a:buChar char="•"/>
              <a:defRPr sz="23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56" name="Google Shape;156;p95"/>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95"/>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95"/>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ölüm Üstbilgisi" type="secHead">
  <p:cSld name="SECTION_HEADER">
    <p:spTree>
      <p:nvGrpSpPr>
        <p:cNvPr id="1" name="Shape 159"/>
        <p:cNvGrpSpPr/>
        <p:nvPr/>
      </p:nvGrpSpPr>
      <p:grpSpPr>
        <a:xfrm>
          <a:off x="0" y="0"/>
          <a:ext cx="0" cy="0"/>
          <a:chOff x="0" y="0"/>
          <a:chExt cx="0" cy="0"/>
        </a:xfrm>
      </p:grpSpPr>
      <p:sp>
        <p:nvSpPr>
          <p:cNvPr id="160" name="Google Shape;160;p96"/>
          <p:cNvSpPr txBox="1">
            <a:spLocks noGrp="1"/>
          </p:cNvSpPr>
          <p:nvPr>
            <p:ph type="title"/>
          </p:nvPr>
        </p:nvSpPr>
        <p:spPr>
          <a:xfrm>
            <a:off x="597288" y="6709302"/>
            <a:ext cx="6427074" cy="2073696"/>
          </a:xfrm>
          <a:prstGeom prst="rect">
            <a:avLst/>
          </a:prstGeom>
          <a:noFill/>
          <a:ln>
            <a:noFill/>
          </a:ln>
        </p:spPr>
        <p:txBody>
          <a:bodyPr spcFirstLastPara="1" wrap="square" lIns="102250" tIns="51125" rIns="102250" bIns="51125" anchor="t" anchorCtr="0">
            <a:noAutofit/>
          </a:bodyPr>
          <a:lstStyle>
            <a:lvl1pPr lvl="0" algn="l">
              <a:spcBef>
                <a:spcPts val="0"/>
              </a:spcBef>
              <a:spcAft>
                <a:spcPts val="0"/>
              </a:spcAft>
              <a:buSzPts val="1400"/>
              <a:buNone/>
              <a:defRPr sz="45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1" name="Google Shape;161;p96"/>
          <p:cNvSpPr txBox="1">
            <a:spLocks noGrp="1"/>
          </p:cNvSpPr>
          <p:nvPr>
            <p:ph type="body" idx="1"/>
          </p:nvPr>
        </p:nvSpPr>
        <p:spPr>
          <a:xfrm>
            <a:off x="597288" y="4425352"/>
            <a:ext cx="6427074" cy="2283965"/>
          </a:xfrm>
          <a:prstGeom prst="rect">
            <a:avLst/>
          </a:prstGeom>
          <a:noFill/>
          <a:ln>
            <a:noFill/>
          </a:ln>
        </p:spPr>
        <p:txBody>
          <a:bodyPr spcFirstLastPara="1" wrap="square" lIns="102250" tIns="51125" rIns="102250" bIns="51125" anchor="b" anchorCtr="0">
            <a:noAutofit/>
          </a:bodyPr>
          <a:lstStyle>
            <a:lvl1pPr marL="457200" lvl="0" indent="-228600" algn="l">
              <a:spcBef>
                <a:spcPts val="460"/>
              </a:spcBef>
              <a:spcAft>
                <a:spcPts val="0"/>
              </a:spcAft>
              <a:buClr>
                <a:srgbClr val="888888"/>
              </a:buClr>
              <a:buSzPts val="2300"/>
              <a:buNone/>
              <a:defRPr sz="2300">
                <a:solidFill>
                  <a:srgbClr val="888888"/>
                </a:solidFill>
              </a:defRPr>
            </a:lvl1pPr>
            <a:lvl2pPr marL="914400" lvl="1" indent="-228600" algn="l">
              <a:spcBef>
                <a:spcPts val="400"/>
              </a:spcBef>
              <a:spcAft>
                <a:spcPts val="0"/>
              </a:spcAft>
              <a:buClr>
                <a:srgbClr val="888888"/>
              </a:buClr>
              <a:buSzPts val="2000"/>
              <a:buNone/>
              <a:defRPr sz="2000">
                <a:solidFill>
                  <a:srgbClr val="888888"/>
                </a:solidFill>
              </a:defRPr>
            </a:lvl2pPr>
            <a:lvl3pPr marL="1371600" lvl="2" indent="-228600" algn="l">
              <a:spcBef>
                <a:spcPts val="360"/>
              </a:spcBef>
              <a:spcAft>
                <a:spcPts val="0"/>
              </a:spcAft>
              <a:buClr>
                <a:srgbClr val="888888"/>
              </a:buClr>
              <a:buSzPts val="1800"/>
              <a:buNone/>
              <a:defRPr sz="1800">
                <a:solidFill>
                  <a:srgbClr val="888888"/>
                </a:solidFill>
              </a:defRPr>
            </a:lvl3pPr>
            <a:lvl4pPr marL="1828800" lvl="3" indent="-228600" algn="l">
              <a:spcBef>
                <a:spcPts val="320"/>
              </a:spcBef>
              <a:spcAft>
                <a:spcPts val="0"/>
              </a:spcAft>
              <a:buClr>
                <a:srgbClr val="888888"/>
              </a:buClr>
              <a:buSzPts val="1600"/>
              <a:buNone/>
              <a:defRPr sz="1600">
                <a:solidFill>
                  <a:srgbClr val="888888"/>
                </a:solidFill>
              </a:defRPr>
            </a:lvl4pPr>
            <a:lvl5pPr marL="2286000" lvl="4" indent="-228600" algn="l">
              <a:spcBef>
                <a:spcPts val="320"/>
              </a:spcBef>
              <a:spcAft>
                <a:spcPts val="0"/>
              </a:spcAft>
              <a:buClr>
                <a:srgbClr val="888888"/>
              </a:buClr>
              <a:buSzPts val="1600"/>
              <a:buNone/>
              <a:defRPr sz="1600">
                <a:solidFill>
                  <a:srgbClr val="888888"/>
                </a:solidFill>
              </a:defRPr>
            </a:lvl5pPr>
            <a:lvl6pPr marL="2743200" lvl="5" indent="-228600" algn="l">
              <a:spcBef>
                <a:spcPts val="320"/>
              </a:spcBef>
              <a:spcAft>
                <a:spcPts val="0"/>
              </a:spcAft>
              <a:buClr>
                <a:srgbClr val="888888"/>
              </a:buClr>
              <a:buSzPts val="1600"/>
              <a:buNone/>
              <a:defRPr sz="1600">
                <a:solidFill>
                  <a:srgbClr val="888888"/>
                </a:solidFill>
              </a:defRPr>
            </a:lvl6pPr>
            <a:lvl7pPr marL="3200400" lvl="6" indent="-228600" algn="l">
              <a:spcBef>
                <a:spcPts val="320"/>
              </a:spcBef>
              <a:spcAft>
                <a:spcPts val="0"/>
              </a:spcAft>
              <a:buClr>
                <a:srgbClr val="888888"/>
              </a:buClr>
              <a:buSzPts val="1600"/>
              <a:buNone/>
              <a:defRPr sz="1600">
                <a:solidFill>
                  <a:srgbClr val="888888"/>
                </a:solidFill>
              </a:defRPr>
            </a:lvl7pPr>
            <a:lvl8pPr marL="3657600" lvl="7" indent="-228600" algn="l">
              <a:spcBef>
                <a:spcPts val="320"/>
              </a:spcBef>
              <a:spcAft>
                <a:spcPts val="0"/>
              </a:spcAft>
              <a:buClr>
                <a:srgbClr val="888888"/>
              </a:buClr>
              <a:buSzPts val="1600"/>
              <a:buNone/>
              <a:defRPr sz="1600">
                <a:solidFill>
                  <a:srgbClr val="888888"/>
                </a:solidFill>
              </a:defRPr>
            </a:lvl8pPr>
            <a:lvl9pPr marL="4114800" lvl="8" indent="-228600" algn="l">
              <a:spcBef>
                <a:spcPts val="320"/>
              </a:spcBef>
              <a:spcAft>
                <a:spcPts val="0"/>
              </a:spcAft>
              <a:buClr>
                <a:srgbClr val="888888"/>
              </a:buClr>
              <a:buSzPts val="1600"/>
              <a:buNone/>
              <a:defRPr sz="1600">
                <a:solidFill>
                  <a:srgbClr val="888888"/>
                </a:solidFill>
              </a:defRPr>
            </a:lvl9pPr>
          </a:lstStyle>
          <a:p>
            <a:endParaRPr/>
          </a:p>
        </p:txBody>
      </p:sp>
      <p:sp>
        <p:nvSpPr>
          <p:cNvPr id="162" name="Google Shape;162;p96"/>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96"/>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96"/>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165"/>
        <p:cNvGrpSpPr/>
        <p:nvPr/>
      </p:nvGrpSpPr>
      <p:grpSpPr>
        <a:xfrm>
          <a:off x="0" y="0"/>
          <a:ext cx="0" cy="0"/>
          <a:chOff x="0" y="0"/>
          <a:chExt cx="0" cy="0"/>
        </a:xfrm>
      </p:grpSpPr>
      <p:sp>
        <p:nvSpPr>
          <p:cNvPr id="166" name="Google Shape;166;p97"/>
          <p:cNvSpPr txBox="1">
            <a:spLocks noGrp="1"/>
          </p:cNvSpPr>
          <p:nvPr>
            <p:ph type="title"/>
          </p:nvPr>
        </p:nvSpPr>
        <p:spPr>
          <a:xfrm>
            <a:off x="377825" y="417512"/>
            <a:ext cx="6805612" cy="1741487"/>
          </a:xfrm>
          <a:prstGeom prst="rect">
            <a:avLst/>
          </a:prstGeom>
          <a:noFill/>
          <a:ln>
            <a:noFill/>
          </a:ln>
        </p:spPr>
        <p:txBody>
          <a:bodyPr spcFirstLastPara="1" wrap="square" lIns="102250" tIns="51125" rIns="102250" bIns="511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7" name="Google Shape;167;p97"/>
          <p:cNvSpPr txBox="1">
            <a:spLocks noGrp="1"/>
          </p:cNvSpPr>
          <p:nvPr>
            <p:ph type="body" idx="1"/>
          </p:nvPr>
        </p:nvSpPr>
        <p:spPr>
          <a:xfrm>
            <a:off x="377825" y="2436812"/>
            <a:ext cx="6805612" cy="6889750"/>
          </a:xfrm>
          <a:prstGeom prst="rect">
            <a:avLst/>
          </a:prstGeom>
          <a:noFill/>
          <a:ln>
            <a:noFill/>
          </a:ln>
        </p:spPr>
        <p:txBody>
          <a:bodyPr spcFirstLastPara="1" wrap="square" lIns="102250" tIns="51125" rIns="102250" bIns="511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8" name="Google Shape;168;p97"/>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97"/>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97"/>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82"/>
        <p:cNvGrpSpPr/>
        <p:nvPr/>
      </p:nvGrpSpPr>
      <p:grpSpPr>
        <a:xfrm>
          <a:off x="0" y="0"/>
          <a:ext cx="0" cy="0"/>
          <a:chOff x="0" y="0"/>
          <a:chExt cx="0" cy="0"/>
        </a:xfrm>
      </p:grpSpPr>
      <p:sp>
        <p:nvSpPr>
          <p:cNvPr id="183" name="Google Shape;183;p71"/>
          <p:cNvSpPr txBox="1">
            <a:spLocks noGrp="1"/>
          </p:cNvSpPr>
          <p:nvPr>
            <p:ph type="subTitle" idx="1"/>
          </p:nvPr>
        </p:nvSpPr>
        <p:spPr>
          <a:xfrm>
            <a:off x="2121357" y="4636622"/>
            <a:ext cx="3318554" cy="652562"/>
          </a:xfrm>
          <a:prstGeom prst="rect">
            <a:avLst/>
          </a:prstGeom>
          <a:noFill/>
          <a:ln>
            <a:noFill/>
          </a:ln>
        </p:spPr>
        <p:txBody>
          <a:bodyPr spcFirstLastPara="1" wrap="square" lIns="90950" tIns="0" rIns="90950" bIns="45500" anchor="t" anchorCtr="0">
            <a:noAutofit/>
          </a:bodyPr>
          <a:lstStyle>
            <a:lvl1pPr lvl="0" algn="ctr">
              <a:spcBef>
                <a:spcPts val="600"/>
              </a:spcBef>
              <a:spcAft>
                <a:spcPts val="0"/>
              </a:spcAft>
              <a:buSzPts val="1600"/>
              <a:buFont typeface="Garamond"/>
              <a:buNone/>
              <a:defRPr sz="1600" b="0" i="0" cap="none">
                <a:solidFill>
                  <a:srgbClr val="3F3F3F"/>
                </a:solidFill>
              </a:defRPr>
            </a:lvl1pPr>
            <a:lvl2pPr lvl="1" algn="ctr">
              <a:spcBef>
                <a:spcPts val="1200"/>
              </a:spcBef>
              <a:spcAft>
                <a:spcPts val="0"/>
              </a:spcAft>
              <a:buSzPts val="1800"/>
              <a:buFont typeface="Garamond"/>
              <a:buNone/>
              <a:defRPr>
                <a:solidFill>
                  <a:schemeClr val="lt1"/>
                </a:solidFill>
              </a:defRPr>
            </a:lvl2pPr>
            <a:lvl3pPr lvl="2" algn="ctr">
              <a:spcBef>
                <a:spcPts val="1200"/>
              </a:spcBef>
              <a:spcAft>
                <a:spcPts val="0"/>
              </a:spcAft>
              <a:buSzPts val="1600"/>
              <a:buFont typeface="Garamond"/>
              <a:buNone/>
              <a:defRPr>
                <a:solidFill>
                  <a:schemeClr val="lt1"/>
                </a:solidFill>
              </a:defRPr>
            </a:lvl3pPr>
            <a:lvl4pPr lvl="3" algn="ctr">
              <a:spcBef>
                <a:spcPts val="1200"/>
              </a:spcBef>
              <a:spcAft>
                <a:spcPts val="0"/>
              </a:spcAft>
              <a:buSzPts val="1400"/>
              <a:buFont typeface="Garamond"/>
              <a:buNone/>
              <a:defRPr>
                <a:solidFill>
                  <a:schemeClr val="lt1"/>
                </a:solidFill>
              </a:defRPr>
            </a:lvl4pPr>
            <a:lvl5pPr lvl="4" algn="ctr">
              <a:spcBef>
                <a:spcPts val="1200"/>
              </a:spcBef>
              <a:spcAft>
                <a:spcPts val="0"/>
              </a:spcAft>
              <a:buSzPts val="1400"/>
              <a:buFont typeface="Garamond"/>
              <a:buNone/>
              <a:defRPr>
                <a:solidFill>
                  <a:schemeClr val="lt1"/>
                </a:solidFill>
              </a:defRPr>
            </a:lvl5pPr>
            <a:lvl6pPr lvl="5" algn="ctr">
              <a:lnSpc>
                <a:spcPct val="100000"/>
              </a:lnSpc>
              <a:spcBef>
                <a:spcPts val="1200"/>
              </a:spcBef>
              <a:spcAft>
                <a:spcPts val="0"/>
              </a:spcAft>
              <a:buClr>
                <a:schemeClr val="lt1"/>
              </a:buClr>
              <a:buSzPts val="1400"/>
              <a:buNone/>
              <a:defRPr>
                <a:solidFill>
                  <a:schemeClr val="lt1"/>
                </a:solidFill>
              </a:defRPr>
            </a:lvl6pPr>
            <a:lvl7pPr lvl="6" algn="ctr">
              <a:lnSpc>
                <a:spcPct val="100000"/>
              </a:lnSpc>
              <a:spcBef>
                <a:spcPts val="1200"/>
              </a:spcBef>
              <a:spcAft>
                <a:spcPts val="0"/>
              </a:spcAft>
              <a:buClr>
                <a:schemeClr val="lt1"/>
              </a:buClr>
              <a:buSzPts val="1400"/>
              <a:buNone/>
              <a:defRPr>
                <a:solidFill>
                  <a:schemeClr val="lt1"/>
                </a:solidFill>
              </a:defRPr>
            </a:lvl7pPr>
            <a:lvl8pPr lvl="7" algn="ctr">
              <a:lnSpc>
                <a:spcPct val="100000"/>
              </a:lnSpc>
              <a:spcBef>
                <a:spcPts val="1200"/>
              </a:spcBef>
              <a:spcAft>
                <a:spcPts val="0"/>
              </a:spcAft>
              <a:buClr>
                <a:schemeClr val="lt1"/>
              </a:buClr>
              <a:buSzPts val="1400"/>
              <a:buNone/>
              <a:defRPr>
                <a:solidFill>
                  <a:schemeClr val="lt1"/>
                </a:solidFill>
              </a:defRPr>
            </a:lvl8pPr>
            <a:lvl9pPr lvl="8" algn="ctr">
              <a:lnSpc>
                <a:spcPct val="100000"/>
              </a:lnSpc>
              <a:spcBef>
                <a:spcPts val="1200"/>
              </a:spcBef>
              <a:spcAft>
                <a:spcPts val="0"/>
              </a:spcAft>
              <a:buClr>
                <a:schemeClr val="lt1"/>
              </a:buClr>
              <a:buSzPts val="1400"/>
              <a:buNone/>
              <a:defRPr>
                <a:solidFill>
                  <a:schemeClr val="lt1"/>
                </a:solidFill>
              </a:defRPr>
            </a:lvl9pPr>
          </a:lstStyle>
          <a:p>
            <a:endParaRPr/>
          </a:p>
        </p:txBody>
      </p:sp>
      <p:sp>
        <p:nvSpPr>
          <p:cNvPr id="184" name="Google Shape;184;p71"/>
          <p:cNvSpPr txBox="1">
            <a:spLocks noGrp="1"/>
          </p:cNvSpPr>
          <p:nvPr>
            <p:ph type="title"/>
          </p:nvPr>
        </p:nvSpPr>
        <p:spPr>
          <a:xfrm>
            <a:off x="2121357" y="3650505"/>
            <a:ext cx="3318554" cy="912619"/>
          </a:xfrm>
          <a:prstGeom prst="rect">
            <a:avLst/>
          </a:prstGeom>
          <a:noFill/>
          <a:ln>
            <a:noFill/>
          </a:ln>
        </p:spPr>
        <p:txBody>
          <a:bodyPr spcFirstLastPara="1" wrap="square" lIns="90950" tIns="45500" rIns="90950" bIns="0" anchor="b" anchorCtr="0">
            <a:normAutofit/>
          </a:bodyPr>
          <a:lstStyle>
            <a:lvl1pPr lvl="0" algn="ctr">
              <a:spcBef>
                <a:spcPts val="400"/>
              </a:spcBef>
              <a:spcAft>
                <a:spcPts val="0"/>
              </a:spcAft>
              <a:buSzPts val="1400"/>
              <a:buNone/>
              <a:defRPr/>
            </a:lvl1pPr>
            <a:lvl2pPr lvl="1" algn="ctr">
              <a:spcBef>
                <a:spcPts val="400"/>
              </a:spcBef>
              <a:spcAft>
                <a:spcPts val="0"/>
              </a:spcAft>
              <a:buSzPts val="1400"/>
              <a:buNone/>
              <a:defRPr/>
            </a:lvl2pPr>
            <a:lvl3pPr lvl="2" algn="ctr">
              <a:spcBef>
                <a:spcPts val="400"/>
              </a:spcBef>
              <a:spcAft>
                <a:spcPts val="0"/>
              </a:spcAft>
              <a:buSzPts val="1400"/>
              <a:buNone/>
              <a:defRPr/>
            </a:lvl3pPr>
            <a:lvl4pPr lvl="3" algn="ctr">
              <a:spcBef>
                <a:spcPts val="400"/>
              </a:spcBef>
              <a:spcAft>
                <a:spcPts val="0"/>
              </a:spcAft>
              <a:buSzPts val="1400"/>
              <a:buNone/>
              <a:defRPr/>
            </a:lvl4pPr>
            <a:lvl5pPr lvl="4" algn="ctr">
              <a:spcBef>
                <a:spcPts val="400"/>
              </a:spcBef>
              <a:spcAft>
                <a:spcPts val="0"/>
              </a:spcAft>
              <a:buSzPts val="1400"/>
              <a:buNone/>
              <a:defRPr/>
            </a:lvl5pPr>
            <a:lvl6pPr lvl="5" algn="ctr">
              <a:spcBef>
                <a:spcPts val="400"/>
              </a:spcBef>
              <a:spcAft>
                <a:spcPts val="0"/>
              </a:spcAft>
              <a:buSzPts val="1400"/>
              <a:buNone/>
              <a:defRPr/>
            </a:lvl6pPr>
            <a:lvl7pPr lvl="6" algn="ctr">
              <a:spcBef>
                <a:spcPts val="400"/>
              </a:spcBef>
              <a:spcAft>
                <a:spcPts val="0"/>
              </a:spcAft>
              <a:buSzPts val="1400"/>
              <a:buNone/>
              <a:defRPr/>
            </a:lvl7pPr>
            <a:lvl8pPr lvl="7" algn="ctr">
              <a:spcBef>
                <a:spcPts val="400"/>
              </a:spcBef>
              <a:spcAft>
                <a:spcPts val="0"/>
              </a:spcAft>
              <a:buSzPts val="1400"/>
              <a:buNone/>
              <a:defRPr/>
            </a:lvl8pPr>
            <a:lvl9pPr lvl="8" algn="ctr">
              <a:spcBef>
                <a:spcPts val="400"/>
              </a:spcBef>
              <a:spcAft>
                <a:spcPts val="0"/>
              </a:spcAft>
              <a:buSzPts val="1400"/>
              <a:buNone/>
              <a:defRPr/>
            </a:lvl9pPr>
          </a:lstStyle>
          <a:p>
            <a:endParaRPr/>
          </a:p>
        </p:txBody>
      </p:sp>
      <p:sp>
        <p:nvSpPr>
          <p:cNvPr id="185" name="Google Shape;185;p71"/>
          <p:cNvSpPr txBox="1">
            <a:spLocks noGrp="1"/>
          </p:cNvSpPr>
          <p:nvPr>
            <p:ph type="dt" idx="10"/>
          </p:nvPr>
        </p:nvSpPr>
        <p:spPr>
          <a:xfrm>
            <a:off x="2465387" y="415925"/>
            <a:ext cx="2630487" cy="444500"/>
          </a:xfrm>
          <a:prstGeom prst="rect">
            <a:avLst/>
          </a:prstGeom>
          <a:noFill/>
          <a:ln>
            <a:noFill/>
          </a:ln>
        </p:spPr>
        <p:txBody>
          <a:bodyPr spcFirstLastPara="1" wrap="square" lIns="90950" tIns="45500" rIns="90950" bIns="45500" anchor="ctr" anchorCtr="0">
            <a:noAutofit/>
          </a:bodyPr>
          <a:lstStyle>
            <a:lvl1pPr lvl="0" algn="ctr">
              <a:lnSpc>
                <a:spcPct val="100000"/>
              </a:lnSpc>
              <a:spcBef>
                <a:spcPts val="0"/>
              </a:spcBef>
              <a:spcAft>
                <a:spcPts val="0"/>
              </a:spcAft>
              <a:buSzPts val="1400"/>
              <a:buNone/>
              <a:defRPr sz="1200">
                <a:solidFill>
                  <a:srgbClr val="FFFFFF"/>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71"/>
          <p:cNvSpPr txBox="1">
            <a:spLocks noGrp="1"/>
          </p:cNvSpPr>
          <p:nvPr>
            <p:ph type="sldNum" idx="12"/>
          </p:nvPr>
        </p:nvSpPr>
        <p:spPr>
          <a:xfrm>
            <a:off x="3340100" y="9396412"/>
            <a:ext cx="881062" cy="465137"/>
          </a:xfrm>
          <a:prstGeom prst="rect">
            <a:avLst/>
          </a:prstGeom>
          <a:noFill/>
          <a:ln>
            <a:noFill/>
          </a:ln>
        </p:spPr>
        <p:txBody>
          <a:bodyPr spcFirstLastPara="1" wrap="square" lIns="0" tIns="0" rIns="0" bIns="0" anchor="ctr" anchorCtr="0">
            <a:normAutofit/>
          </a:bodyPr>
          <a:lstStyle>
            <a:lvl1pPr marL="0" marR="0" lvl="0"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1pPr>
            <a:lvl2pPr marL="0" marR="0" lvl="1"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2pPr>
            <a:lvl3pPr marL="0" marR="0" lvl="2"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3pPr>
            <a:lvl4pPr marL="0" marR="0" lvl="3"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4pPr>
            <a:lvl5pPr marL="0" marR="0" lvl="4"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5pPr>
            <a:lvl6pPr marL="0" marR="0" lvl="5"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6pPr>
            <a:lvl7pPr marL="0" marR="0" lvl="6"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7pPr>
            <a:lvl8pPr marL="0" marR="0" lvl="7"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8pPr>
            <a:lvl9pPr marL="0" marR="0" lvl="8"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187" name="Google Shape;187;p71"/>
          <p:cNvSpPr txBox="1">
            <a:spLocks noGrp="1"/>
          </p:cNvSpPr>
          <p:nvPr>
            <p:ph type="ftr" idx="11"/>
          </p:nvPr>
        </p:nvSpPr>
        <p:spPr>
          <a:xfrm>
            <a:off x="1196975" y="9875837"/>
            <a:ext cx="5167312" cy="444500"/>
          </a:xfrm>
          <a:prstGeom prst="rect">
            <a:avLst/>
          </a:prstGeom>
          <a:noFill/>
          <a:ln>
            <a:noFill/>
          </a:ln>
        </p:spPr>
        <p:txBody>
          <a:bodyPr spcFirstLastPara="1" wrap="square" lIns="90950" tIns="45500" rIns="90950" bIns="455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94"/>
        <p:cNvGrpSpPr/>
        <p:nvPr/>
      </p:nvGrpSpPr>
      <p:grpSpPr>
        <a:xfrm>
          <a:off x="0" y="0"/>
          <a:ext cx="0" cy="0"/>
          <a:chOff x="0" y="0"/>
          <a:chExt cx="0" cy="0"/>
        </a:xfrm>
      </p:grpSpPr>
      <p:sp>
        <p:nvSpPr>
          <p:cNvPr id="195" name="Google Shape;195;p73"/>
          <p:cNvSpPr txBox="1">
            <a:spLocks noGrp="1"/>
          </p:cNvSpPr>
          <p:nvPr>
            <p:ph type="ctrTitle"/>
          </p:nvPr>
        </p:nvSpPr>
        <p:spPr>
          <a:xfrm>
            <a:off x="567095" y="3243539"/>
            <a:ext cx="6427074" cy="2238045"/>
          </a:xfrm>
          <a:prstGeom prst="rect">
            <a:avLst/>
          </a:prstGeom>
          <a:noFill/>
          <a:ln>
            <a:noFill/>
          </a:ln>
        </p:spPr>
        <p:txBody>
          <a:bodyPr spcFirstLastPara="1" wrap="square" lIns="91025" tIns="45525" rIns="91025" bIns="455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6" name="Google Shape;196;p73"/>
          <p:cNvSpPr txBox="1">
            <a:spLocks noGrp="1"/>
          </p:cNvSpPr>
          <p:nvPr>
            <p:ph type="subTitle" idx="1"/>
          </p:nvPr>
        </p:nvSpPr>
        <p:spPr>
          <a:xfrm>
            <a:off x="1134192" y="5916561"/>
            <a:ext cx="5292884" cy="2668252"/>
          </a:xfrm>
          <a:prstGeom prst="rect">
            <a:avLst/>
          </a:prstGeom>
          <a:noFill/>
          <a:ln>
            <a:noFill/>
          </a:ln>
        </p:spPr>
        <p:txBody>
          <a:bodyPr spcFirstLastPara="1" wrap="square" lIns="91025" tIns="45525" rIns="91025" bIns="45525"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97" name="Google Shape;197;p73"/>
          <p:cNvSpPr txBox="1">
            <a:spLocks noGrp="1"/>
          </p:cNvSpPr>
          <p:nvPr>
            <p:ph type="dt" idx="10"/>
          </p:nvPr>
        </p:nvSpPr>
        <p:spPr>
          <a:xfrm>
            <a:off x="377825" y="9677400"/>
            <a:ext cx="1765300" cy="555625"/>
          </a:xfrm>
          <a:prstGeom prst="rect">
            <a:avLst/>
          </a:prstGeom>
          <a:noFill/>
          <a:ln>
            <a:noFill/>
          </a:ln>
        </p:spPr>
        <p:txBody>
          <a:bodyPr spcFirstLastPara="1" wrap="square" lIns="91025" tIns="45525" rIns="91025" bIns="4552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73"/>
          <p:cNvSpPr txBox="1">
            <a:spLocks noGrp="1"/>
          </p:cNvSpPr>
          <p:nvPr>
            <p:ph type="ftr" idx="11"/>
          </p:nvPr>
        </p:nvSpPr>
        <p:spPr>
          <a:xfrm>
            <a:off x="2582862" y="9677400"/>
            <a:ext cx="2395537" cy="555625"/>
          </a:xfrm>
          <a:prstGeom prst="rect">
            <a:avLst/>
          </a:prstGeom>
          <a:noFill/>
          <a:ln>
            <a:noFill/>
          </a:ln>
        </p:spPr>
        <p:txBody>
          <a:bodyPr spcFirstLastPara="1" wrap="square" lIns="91025" tIns="45525" rIns="91025" bIns="455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73"/>
          <p:cNvSpPr txBox="1">
            <a:spLocks noGrp="1"/>
          </p:cNvSpPr>
          <p:nvPr>
            <p:ph type="sldNum" idx="12"/>
          </p:nvPr>
        </p:nvSpPr>
        <p:spPr>
          <a:xfrm>
            <a:off x="5419725" y="9677400"/>
            <a:ext cx="1763712" cy="555625"/>
          </a:xfrm>
          <a:prstGeom prst="rect">
            <a:avLst/>
          </a:prstGeom>
          <a:noFill/>
          <a:ln>
            <a:noFill/>
          </a:ln>
        </p:spPr>
        <p:txBody>
          <a:bodyPr spcFirstLastPara="1" wrap="square" lIns="91025" tIns="45525" rIns="91025" bIns="4552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206"/>
        <p:cNvGrpSpPr/>
        <p:nvPr/>
      </p:nvGrpSpPr>
      <p:grpSpPr>
        <a:xfrm>
          <a:off x="0" y="0"/>
          <a:ext cx="0" cy="0"/>
          <a:chOff x="0" y="0"/>
          <a:chExt cx="0" cy="0"/>
        </a:xfrm>
      </p:grpSpPr>
      <p:sp>
        <p:nvSpPr>
          <p:cNvPr id="207" name="Google Shape;207;p75"/>
          <p:cNvSpPr txBox="1">
            <a:spLocks noGrp="1"/>
          </p:cNvSpPr>
          <p:nvPr>
            <p:ph type="ctrTitle"/>
          </p:nvPr>
        </p:nvSpPr>
        <p:spPr>
          <a:xfrm>
            <a:off x="567095" y="3243494"/>
            <a:ext cx="6427074" cy="2238044"/>
          </a:xfrm>
          <a:prstGeom prst="rect">
            <a:avLst/>
          </a:prstGeom>
          <a:noFill/>
          <a:ln>
            <a:noFill/>
          </a:ln>
        </p:spPr>
        <p:txBody>
          <a:bodyPr spcFirstLastPara="1" wrap="square" lIns="91075" tIns="45550" rIns="91075" bIns="455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8" name="Google Shape;208;p75"/>
          <p:cNvSpPr txBox="1">
            <a:spLocks noGrp="1"/>
          </p:cNvSpPr>
          <p:nvPr>
            <p:ph type="subTitle" idx="1"/>
          </p:nvPr>
        </p:nvSpPr>
        <p:spPr>
          <a:xfrm>
            <a:off x="1134232" y="5916601"/>
            <a:ext cx="5292885" cy="2668253"/>
          </a:xfrm>
          <a:prstGeom prst="rect">
            <a:avLst/>
          </a:prstGeom>
          <a:noFill/>
          <a:ln>
            <a:noFill/>
          </a:ln>
        </p:spPr>
        <p:txBody>
          <a:bodyPr spcFirstLastPara="1" wrap="square" lIns="91075" tIns="45550" rIns="91075" bIns="4555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09" name="Google Shape;209;p75"/>
          <p:cNvSpPr txBox="1">
            <a:spLocks noGrp="1"/>
          </p:cNvSpPr>
          <p:nvPr>
            <p:ph type="dt" idx="10"/>
          </p:nvPr>
        </p:nvSpPr>
        <p:spPr>
          <a:xfrm>
            <a:off x="377825" y="9677400"/>
            <a:ext cx="1765300" cy="555625"/>
          </a:xfrm>
          <a:prstGeom prst="rect">
            <a:avLst/>
          </a:prstGeom>
          <a:noFill/>
          <a:ln>
            <a:noFill/>
          </a:ln>
        </p:spPr>
        <p:txBody>
          <a:bodyPr spcFirstLastPara="1" wrap="square" lIns="91075" tIns="45550" rIns="91075" bIns="4555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75"/>
          <p:cNvSpPr txBox="1">
            <a:spLocks noGrp="1"/>
          </p:cNvSpPr>
          <p:nvPr>
            <p:ph type="ftr" idx="11"/>
          </p:nvPr>
        </p:nvSpPr>
        <p:spPr>
          <a:xfrm>
            <a:off x="2582862" y="9677400"/>
            <a:ext cx="2395537" cy="555625"/>
          </a:xfrm>
          <a:prstGeom prst="rect">
            <a:avLst/>
          </a:prstGeom>
          <a:noFill/>
          <a:ln>
            <a:noFill/>
          </a:ln>
        </p:spPr>
        <p:txBody>
          <a:bodyPr spcFirstLastPara="1" wrap="square" lIns="91075" tIns="45550" rIns="91075" bIns="455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75"/>
          <p:cNvSpPr txBox="1">
            <a:spLocks noGrp="1"/>
          </p:cNvSpPr>
          <p:nvPr>
            <p:ph type="sldNum" idx="12"/>
          </p:nvPr>
        </p:nvSpPr>
        <p:spPr>
          <a:xfrm>
            <a:off x="5419725" y="9677400"/>
            <a:ext cx="1763712" cy="555625"/>
          </a:xfrm>
          <a:prstGeom prst="rect">
            <a:avLst/>
          </a:prstGeom>
          <a:noFill/>
          <a:ln>
            <a:noFill/>
          </a:ln>
        </p:spPr>
        <p:txBody>
          <a:bodyPr spcFirstLastPara="1" wrap="square" lIns="91075" tIns="45550" rIns="91075" bIns="4555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223"/>
        <p:cNvGrpSpPr/>
        <p:nvPr/>
      </p:nvGrpSpPr>
      <p:grpSpPr>
        <a:xfrm>
          <a:off x="0" y="0"/>
          <a:ext cx="0" cy="0"/>
          <a:chOff x="0" y="0"/>
          <a:chExt cx="0" cy="0"/>
        </a:xfrm>
      </p:grpSpPr>
      <p:sp>
        <p:nvSpPr>
          <p:cNvPr id="224" name="Google Shape;224;p77"/>
          <p:cNvSpPr txBox="1">
            <a:spLocks noGrp="1"/>
          </p:cNvSpPr>
          <p:nvPr>
            <p:ph type="subTitle" idx="1"/>
          </p:nvPr>
        </p:nvSpPr>
        <p:spPr>
          <a:xfrm>
            <a:off x="2121357" y="4636622"/>
            <a:ext cx="3318554" cy="652562"/>
          </a:xfrm>
          <a:prstGeom prst="rect">
            <a:avLst/>
          </a:prstGeom>
          <a:noFill/>
          <a:ln>
            <a:noFill/>
          </a:ln>
        </p:spPr>
        <p:txBody>
          <a:bodyPr spcFirstLastPara="1" wrap="square" lIns="90975" tIns="0" rIns="90975" bIns="45500" anchor="t" anchorCtr="0">
            <a:noAutofit/>
          </a:bodyPr>
          <a:lstStyle>
            <a:lvl1pPr lvl="0" algn="ctr">
              <a:spcBef>
                <a:spcPts val="600"/>
              </a:spcBef>
              <a:spcAft>
                <a:spcPts val="0"/>
              </a:spcAft>
              <a:buSzPts val="1600"/>
              <a:buFont typeface="Garamond"/>
              <a:buNone/>
              <a:defRPr sz="1600" b="0" i="0" cap="none">
                <a:solidFill>
                  <a:srgbClr val="3F3F3F"/>
                </a:solidFill>
              </a:defRPr>
            </a:lvl1pPr>
            <a:lvl2pPr lvl="1" algn="ctr">
              <a:spcBef>
                <a:spcPts val="1200"/>
              </a:spcBef>
              <a:spcAft>
                <a:spcPts val="0"/>
              </a:spcAft>
              <a:buSzPts val="1800"/>
              <a:buFont typeface="Garamond"/>
              <a:buNone/>
              <a:defRPr>
                <a:solidFill>
                  <a:schemeClr val="lt1"/>
                </a:solidFill>
              </a:defRPr>
            </a:lvl2pPr>
            <a:lvl3pPr lvl="2" algn="ctr">
              <a:spcBef>
                <a:spcPts val="1200"/>
              </a:spcBef>
              <a:spcAft>
                <a:spcPts val="0"/>
              </a:spcAft>
              <a:buSzPts val="1600"/>
              <a:buFont typeface="Garamond"/>
              <a:buNone/>
              <a:defRPr>
                <a:solidFill>
                  <a:schemeClr val="lt1"/>
                </a:solidFill>
              </a:defRPr>
            </a:lvl3pPr>
            <a:lvl4pPr lvl="3" algn="ctr">
              <a:spcBef>
                <a:spcPts val="1200"/>
              </a:spcBef>
              <a:spcAft>
                <a:spcPts val="0"/>
              </a:spcAft>
              <a:buSzPts val="1400"/>
              <a:buFont typeface="Garamond"/>
              <a:buNone/>
              <a:defRPr>
                <a:solidFill>
                  <a:schemeClr val="lt1"/>
                </a:solidFill>
              </a:defRPr>
            </a:lvl4pPr>
            <a:lvl5pPr lvl="4" algn="ctr">
              <a:spcBef>
                <a:spcPts val="1200"/>
              </a:spcBef>
              <a:spcAft>
                <a:spcPts val="0"/>
              </a:spcAft>
              <a:buSzPts val="1400"/>
              <a:buFont typeface="Garamond"/>
              <a:buNone/>
              <a:defRPr>
                <a:solidFill>
                  <a:schemeClr val="lt1"/>
                </a:solidFill>
              </a:defRPr>
            </a:lvl5pPr>
            <a:lvl6pPr lvl="5" algn="ctr">
              <a:lnSpc>
                <a:spcPct val="100000"/>
              </a:lnSpc>
              <a:spcBef>
                <a:spcPts val="1200"/>
              </a:spcBef>
              <a:spcAft>
                <a:spcPts val="0"/>
              </a:spcAft>
              <a:buClr>
                <a:schemeClr val="lt1"/>
              </a:buClr>
              <a:buSzPts val="1400"/>
              <a:buNone/>
              <a:defRPr>
                <a:solidFill>
                  <a:schemeClr val="lt1"/>
                </a:solidFill>
              </a:defRPr>
            </a:lvl6pPr>
            <a:lvl7pPr lvl="6" algn="ctr">
              <a:lnSpc>
                <a:spcPct val="100000"/>
              </a:lnSpc>
              <a:spcBef>
                <a:spcPts val="1200"/>
              </a:spcBef>
              <a:spcAft>
                <a:spcPts val="0"/>
              </a:spcAft>
              <a:buClr>
                <a:schemeClr val="lt1"/>
              </a:buClr>
              <a:buSzPts val="1400"/>
              <a:buNone/>
              <a:defRPr>
                <a:solidFill>
                  <a:schemeClr val="lt1"/>
                </a:solidFill>
              </a:defRPr>
            </a:lvl7pPr>
            <a:lvl8pPr lvl="7" algn="ctr">
              <a:lnSpc>
                <a:spcPct val="100000"/>
              </a:lnSpc>
              <a:spcBef>
                <a:spcPts val="1200"/>
              </a:spcBef>
              <a:spcAft>
                <a:spcPts val="0"/>
              </a:spcAft>
              <a:buClr>
                <a:schemeClr val="lt1"/>
              </a:buClr>
              <a:buSzPts val="1400"/>
              <a:buNone/>
              <a:defRPr>
                <a:solidFill>
                  <a:schemeClr val="lt1"/>
                </a:solidFill>
              </a:defRPr>
            </a:lvl8pPr>
            <a:lvl9pPr lvl="8" algn="ctr">
              <a:lnSpc>
                <a:spcPct val="100000"/>
              </a:lnSpc>
              <a:spcBef>
                <a:spcPts val="1200"/>
              </a:spcBef>
              <a:spcAft>
                <a:spcPts val="0"/>
              </a:spcAft>
              <a:buClr>
                <a:schemeClr val="lt1"/>
              </a:buClr>
              <a:buSzPts val="1400"/>
              <a:buNone/>
              <a:defRPr>
                <a:solidFill>
                  <a:schemeClr val="lt1"/>
                </a:solidFill>
              </a:defRPr>
            </a:lvl9pPr>
          </a:lstStyle>
          <a:p>
            <a:endParaRPr/>
          </a:p>
        </p:txBody>
      </p:sp>
      <p:sp>
        <p:nvSpPr>
          <p:cNvPr id="225" name="Google Shape;225;p77"/>
          <p:cNvSpPr txBox="1">
            <a:spLocks noGrp="1"/>
          </p:cNvSpPr>
          <p:nvPr>
            <p:ph type="title"/>
          </p:nvPr>
        </p:nvSpPr>
        <p:spPr>
          <a:xfrm>
            <a:off x="2121357" y="3650501"/>
            <a:ext cx="3318554" cy="912619"/>
          </a:xfrm>
          <a:prstGeom prst="rect">
            <a:avLst/>
          </a:prstGeom>
          <a:noFill/>
          <a:ln>
            <a:noFill/>
          </a:ln>
        </p:spPr>
        <p:txBody>
          <a:bodyPr spcFirstLastPara="1" wrap="square" lIns="90975" tIns="45500" rIns="90975" bIns="0" anchor="b" anchorCtr="0">
            <a:normAutofit/>
          </a:bodyPr>
          <a:lstStyle>
            <a:lvl1pPr lvl="0" algn="ctr">
              <a:spcBef>
                <a:spcPts val="400"/>
              </a:spcBef>
              <a:spcAft>
                <a:spcPts val="0"/>
              </a:spcAft>
              <a:buSzPts val="1400"/>
              <a:buNone/>
              <a:defRPr/>
            </a:lvl1pPr>
            <a:lvl2pPr lvl="1" algn="ctr">
              <a:spcBef>
                <a:spcPts val="400"/>
              </a:spcBef>
              <a:spcAft>
                <a:spcPts val="0"/>
              </a:spcAft>
              <a:buSzPts val="1400"/>
              <a:buNone/>
              <a:defRPr/>
            </a:lvl2pPr>
            <a:lvl3pPr lvl="2" algn="ctr">
              <a:spcBef>
                <a:spcPts val="400"/>
              </a:spcBef>
              <a:spcAft>
                <a:spcPts val="0"/>
              </a:spcAft>
              <a:buSzPts val="1400"/>
              <a:buNone/>
              <a:defRPr/>
            </a:lvl3pPr>
            <a:lvl4pPr lvl="3" algn="ctr">
              <a:spcBef>
                <a:spcPts val="400"/>
              </a:spcBef>
              <a:spcAft>
                <a:spcPts val="0"/>
              </a:spcAft>
              <a:buSzPts val="1400"/>
              <a:buNone/>
              <a:defRPr/>
            </a:lvl4pPr>
            <a:lvl5pPr lvl="4" algn="ctr">
              <a:spcBef>
                <a:spcPts val="400"/>
              </a:spcBef>
              <a:spcAft>
                <a:spcPts val="0"/>
              </a:spcAft>
              <a:buSzPts val="1400"/>
              <a:buNone/>
              <a:defRPr/>
            </a:lvl5pPr>
            <a:lvl6pPr lvl="5" algn="ctr">
              <a:spcBef>
                <a:spcPts val="400"/>
              </a:spcBef>
              <a:spcAft>
                <a:spcPts val="0"/>
              </a:spcAft>
              <a:buSzPts val="1400"/>
              <a:buNone/>
              <a:defRPr/>
            </a:lvl6pPr>
            <a:lvl7pPr lvl="6" algn="ctr">
              <a:spcBef>
                <a:spcPts val="400"/>
              </a:spcBef>
              <a:spcAft>
                <a:spcPts val="0"/>
              </a:spcAft>
              <a:buSzPts val="1400"/>
              <a:buNone/>
              <a:defRPr/>
            </a:lvl7pPr>
            <a:lvl8pPr lvl="7" algn="ctr">
              <a:spcBef>
                <a:spcPts val="400"/>
              </a:spcBef>
              <a:spcAft>
                <a:spcPts val="0"/>
              </a:spcAft>
              <a:buSzPts val="1400"/>
              <a:buNone/>
              <a:defRPr/>
            </a:lvl8pPr>
            <a:lvl9pPr lvl="8" algn="ctr">
              <a:spcBef>
                <a:spcPts val="400"/>
              </a:spcBef>
              <a:spcAft>
                <a:spcPts val="0"/>
              </a:spcAft>
              <a:buSzPts val="1400"/>
              <a:buNone/>
              <a:defRPr/>
            </a:lvl9pPr>
          </a:lstStyle>
          <a:p>
            <a:endParaRPr/>
          </a:p>
        </p:txBody>
      </p:sp>
      <p:sp>
        <p:nvSpPr>
          <p:cNvPr id="226" name="Google Shape;226;p77"/>
          <p:cNvSpPr txBox="1">
            <a:spLocks noGrp="1"/>
          </p:cNvSpPr>
          <p:nvPr>
            <p:ph type="dt" idx="10"/>
          </p:nvPr>
        </p:nvSpPr>
        <p:spPr>
          <a:xfrm>
            <a:off x="2465387" y="415925"/>
            <a:ext cx="2630487" cy="444500"/>
          </a:xfrm>
          <a:prstGeom prst="rect">
            <a:avLst/>
          </a:prstGeom>
          <a:noFill/>
          <a:ln>
            <a:noFill/>
          </a:ln>
        </p:spPr>
        <p:txBody>
          <a:bodyPr spcFirstLastPara="1" wrap="square" lIns="90975" tIns="45500" rIns="90975" bIns="45500" anchor="ctr" anchorCtr="0">
            <a:noAutofit/>
          </a:bodyPr>
          <a:lstStyle>
            <a:lvl1pPr lvl="0" algn="ctr">
              <a:lnSpc>
                <a:spcPct val="100000"/>
              </a:lnSpc>
              <a:spcBef>
                <a:spcPts val="0"/>
              </a:spcBef>
              <a:spcAft>
                <a:spcPts val="0"/>
              </a:spcAft>
              <a:buSzPts val="1400"/>
              <a:buNone/>
              <a:defRPr sz="1200">
                <a:solidFill>
                  <a:srgbClr val="FFFFFF"/>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77"/>
          <p:cNvSpPr txBox="1">
            <a:spLocks noGrp="1"/>
          </p:cNvSpPr>
          <p:nvPr>
            <p:ph type="sldNum" idx="12"/>
          </p:nvPr>
        </p:nvSpPr>
        <p:spPr>
          <a:xfrm>
            <a:off x="3340100" y="9396412"/>
            <a:ext cx="881062" cy="465137"/>
          </a:xfrm>
          <a:prstGeom prst="rect">
            <a:avLst/>
          </a:prstGeom>
          <a:noFill/>
          <a:ln>
            <a:noFill/>
          </a:ln>
        </p:spPr>
        <p:txBody>
          <a:bodyPr spcFirstLastPara="1" wrap="square" lIns="0" tIns="0" rIns="0" bIns="0" anchor="ctr" anchorCtr="0">
            <a:normAutofit/>
          </a:bodyPr>
          <a:lstStyle>
            <a:lvl1pPr marL="0" marR="0" lvl="0"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1pPr>
            <a:lvl2pPr marL="0" marR="0" lvl="1"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2pPr>
            <a:lvl3pPr marL="0" marR="0" lvl="2"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3pPr>
            <a:lvl4pPr marL="0" marR="0" lvl="3"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4pPr>
            <a:lvl5pPr marL="0" marR="0" lvl="4"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5pPr>
            <a:lvl6pPr marL="0" marR="0" lvl="5"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6pPr>
            <a:lvl7pPr marL="0" marR="0" lvl="6"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7pPr>
            <a:lvl8pPr marL="0" marR="0" lvl="7"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8pPr>
            <a:lvl9pPr marL="0" marR="0" lvl="8"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228" name="Google Shape;228;p77"/>
          <p:cNvSpPr txBox="1">
            <a:spLocks noGrp="1"/>
          </p:cNvSpPr>
          <p:nvPr>
            <p:ph type="ftr" idx="11"/>
          </p:nvPr>
        </p:nvSpPr>
        <p:spPr>
          <a:xfrm>
            <a:off x="1196975" y="9875837"/>
            <a:ext cx="5167312" cy="444500"/>
          </a:xfrm>
          <a:prstGeom prst="rect">
            <a:avLst/>
          </a:prstGeom>
          <a:noFill/>
          <a:ln>
            <a:noFill/>
          </a:ln>
        </p:spPr>
        <p:txBody>
          <a:bodyPr spcFirstLastPara="1" wrap="square" lIns="90975" tIns="45500" rIns="90975" bIns="455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235"/>
        <p:cNvGrpSpPr/>
        <p:nvPr/>
      </p:nvGrpSpPr>
      <p:grpSpPr>
        <a:xfrm>
          <a:off x="0" y="0"/>
          <a:ext cx="0" cy="0"/>
          <a:chOff x="0" y="0"/>
          <a:chExt cx="0" cy="0"/>
        </a:xfrm>
      </p:grpSpPr>
      <p:sp>
        <p:nvSpPr>
          <p:cNvPr id="236" name="Google Shape;236;p79"/>
          <p:cNvSpPr txBox="1">
            <a:spLocks noGrp="1"/>
          </p:cNvSpPr>
          <p:nvPr>
            <p:ph type="ctrTitle"/>
          </p:nvPr>
        </p:nvSpPr>
        <p:spPr>
          <a:xfrm>
            <a:off x="567095" y="3243541"/>
            <a:ext cx="6427074" cy="2238045"/>
          </a:xfrm>
          <a:prstGeom prst="rect">
            <a:avLst/>
          </a:prstGeom>
          <a:noFill/>
          <a:ln>
            <a:noFill/>
          </a:ln>
        </p:spPr>
        <p:txBody>
          <a:bodyPr spcFirstLastPara="1" wrap="square" lIns="102250" tIns="51125" rIns="102250" bIns="511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7" name="Google Shape;237;p79"/>
          <p:cNvSpPr txBox="1">
            <a:spLocks noGrp="1"/>
          </p:cNvSpPr>
          <p:nvPr>
            <p:ph type="subTitle" idx="1"/>
          </p:nvPr>
        </p:nvSpPr>
        <p:spPr>
          <a:xfrm>
            <a:off x="1134190" y="5916561"/>
            <a:ext cx="5292884" cy="2668252"/>
          </a:xfrm>
          <a:prstGeom prst="rect">
            <a:avLst/>
          </a:prstGeom>
          <a:noFill/>
          <a:ln>
            <a:noFill/>
          </a:ln>
        </p:spPr>
        <p:txBody>
          <a:bodyPr spcFirstLastPara="1" wrap="square" lIns="102250" tIns="51125" rIns="102250" bIns="51125" anchor="t" anchorCtr="0">
            <a:noAutofit/>
          </a:bodyPr>
          <a:lstStyle>
            <a:lvl1pPr lvl="0" algn="ctr">
              <a:spcBef>
                <a:spcPts val="720"/>
              </a:spcBef>
              <a:spcAft>
                <a:spcPts val="0"/>
              </a:spcAft>
              <a:buClr>
                <a:srgbClr val="888888"/>
              </a:buClr>
              <a:buSzPts val="3600"/>
              <a:buNone/>
              <a:defRPr>
                <a:solidFill>
                  <a:srgbClr val="888888"/>
                </a:solidFill>
              </a:defRPr>
            </a:lvl1pPr>
            <a:lvl2pPr lvl="1" algn="ctr">
              <a:spcBef>
                <a:spcPts val="640"/>
              </a:spcBef>
              <a:spcAft>
                <a:spcPts val="0"/>
              </a:spcAft>
              <a:buClr>
                <a:srgbClr val="888888"/>
              </a:buClr>
              <a:buSzPts val="3200"/>
              <a:buNone/>
              <a:defRPr>
                <a:solidFill>
                  <a:srgbClr val="888888"/>
                </a:solidFill>
              </a:defRPr>
            </a:lvl2pPr>
            <a:lvl3pPr lvl="2" algn="ctr">
              <a:spcBef>
                <a:spcPts val="540"/>
              </a:spcBef>
              <a:spcAft>
                <a:spcPts val="0"/>
              </a:spcAft>
              <a:buClr>
                <a:srgbClr val="888888"/>
              </a:buClr>
              <a:buSzPts val="2700"/>
              <a:buNone/>
              <a:defRPr>
                <a:solidFill>
                  <a:srgbClr val="888888"/>
                </a:solidFill>
              </a:defRPr>
            </a:lvl3pPr>
            <a:lvl4pPr lvl="3" algn="ctr">
              <a:spcBef>
                <a:spcPts val="460"/>
              </a:spcBef>
              <a:spcAft>
                <a:spcPts val="0"/>
              </a:spcAft>
              <a:buClr>
                <a:srgbClr val="888888"/>
              </a:buClr>
              <a:buSzPts val="2300"/>
              <a:buNone/>
              <a:defRPr>
                <a:solidFill>
                  <a:srgbClr val="888888"/>
                </a:solidFill>
              </a:defRPr>
            </a:lvl4pPr>
            <a:lvl5pPr lvl="4" algn="ctr">
              <a:spcBef>
                <a:spcPts val="460"/>
              </a:spcBef>
              <a:spcAft>
                <a:spcPts val="0"/>
              </a:spcAft>
              <a:buClr>
                <a:srgbClr val="888888"/>
              </a:buClr>
              <a:buSzPts val="2300"/>
              <a:buNone/>
              <a:defRPr>
                <a:solidFill>
                  <a:srgbClr val="888888"/>
                </a:solidFill>
              </a:defRPr>
            </a:lvl5pPr>
            <a:lvl6pPr lvl="5" algn="ctr">
              <a:spcBef>
                <a:spcPts val="460"/>
              </a:spcBef>
              <a:spcAft>
                <a:spcPts val="0"/>
              </a:spcAft>
              <a:buClr>
                <a:srgbClr val="888888"/>
              </a:buClr>
              <a:buSzPts val="2300"/>
              <a:buNone/>
              <a:defRPr>
                <a:solidFill>
                  <a:srgbClr val="888888"/>
                </a:solidFill>
              </a:defRPr>
            </a:lvl6pPr>
            <a:lvl7pPr lvl="6" algn="ctr">
              <a:spcBef>
                <a:spcPts val="460"/>
              </a:spcBef>
              <a:spcAft>
                <a:spcPts val="0"/>
              </a:spcAft>
              <a:buClr>
                <a:srgbClr val="888888"/>
              </a:buClr>
              <a:buSzPts val="2300"/>
              <a:buNone/>
              <a:defRPr>
                <a:solidFill>
                  <a:srgbClr val="888888"/>
                </a:solidFill>
              </a:defRPr>
            </a:lvl7pPr>
            <a:lvl8pPr lvl="7" algn="ctr">
              <a:spcBef>
                <a:spcPts val="460"/>
              </a:spcBef>
              <a:spcAft>
                <a:spcPts val="0"/>
              </a:spcAft>
              <a:buClr>
                <a:srgbClr val="888888"/>
              </a:buClr>
              <a:buSzPts val="2300"/>
              <a:buNone/>
              <a:defRPr>
                <a:solidFill>
                  <a:srgbClr val="888888"/>
                </a:solidFill>
              </a:defRPr>
            </a:lvl8pPr>
            <a:lvl9pPr lvl="8" algn="ctr">
              <a:spcBef>
                <a:spcPts val="460"/>
              </a:spcBef>
              <a:spcAft>
                <a:spcPts val="0"/>
              </a:spcAft>
              <a:buClr>
                <a:srgbClr val="888888"/>
              </a:buClr>
              <a:buSzPts val="2300"/>
              <a:buNone/>
              <a:defRPr>
                <a:solidFill>
                  <a:srgbClr val="888888"/>
                </a:solidFill>
              </a:defRPr>
            </a:lvl9pPr>
          </a:lstStyle>
          <a:p>
            <a:endParaRPr/>
          </a:p>
        </p:txBody>
      </p:sp>
      <p:sp>
        <p:nvSpPr>
          <p:cNvPr id="238" name="Google Shape;238;p79"/>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79"/>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79"/>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241"/>
        <p:cNvGrpSpPr/>
        <p:nvPr/>
      </p:nvGrpSpPr>
      <p:grpSpPr>
        <a:xfrm>
          <a:off x="0" y="0"/>
          <a:ext cx="0" cy="0"/>
          <a:chOff x="0" y="0"/>
          <a:chExt cx="0" cy="0"/>
        </a:xfrm>
      </p:grpSpPr>
      <p:sp>
        <p:nvSpPr>
          <p:cNvPr id="242" name="Google Shape;242;p98"/>
          <p:cNvSpPr txBox="1">
            <a:spLocks noGrp="1"/>
          </p:cNvSpPr>
          <p:nvPr>
            <p:ph type="title"/>
          </p:nvPr>
        </p:nvSpPr>
        <p:spPr>
          <a:xfrm rot="5400000">
            <a:off x="1878265" y="4021865"/>
            <a:ext cx="8908676" cy="1701284"/>
          </a:xfrm>
          <a:prstGeom prst="rect">
            <a:avLst/>
          </a:prstGeom>
          <a:noFill/>
          <a:ln>
            <a:noFill/>
          </a:ln>
        </p:spPr>
        <p:txBody>
          <a:bodyPr spcFirstLastPara="1" wrap="square" lIns="102250" tIns="51125" rIns="102250" bIns="511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3" name="Google Shape;243;p98"/>
          <p:cNvSpPr txBox="1">
            <a:spLocks noGrp="1"/>
          </p:cNvSpPr>
          <p:nvPr>
            <p:ph type="body" idx="1"/>
          </p:nvPr>
        </p:nvSpPr>
        <p:spPr>
          <a:xfrm rot="5400000">
            <a:off x="-1587314" y="2383592"/>
            <a:ext cx="8908676" cy="4977831"/>
          </a:xfrm>
          <a:prstGeom prst="rect">
            <a:avLst/>
          </a:prstGeom>
          <a:noFill/>
          <a:ln>
            <a:noFill/>
          </a:ln>
        </p:spPr>
        <p:txBody>
          <a:bodyPr spcFirstLastPara="1" wrap="square" lIns="102250" tIns="51125" rIns="102250" bIns="511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4" name="Google Shape;244;p98"/>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98"/>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98"/>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şlık, Dikey Metin" type="vertTx">
  <p:cSld name="VERTICAL_TEXT">
    <p:spTree>
      <p:nvGrpSpPr>
        <p:cNvPr id="1" name="Shape 27"/>
        <p:cNvGrpSpPr/>
        <p:nvPr/>
      </p:nvGrpSpPr>
      <p:grpSpPr>
        <a:xfrm>
          <a:off x="0" y="0"/>
          <a:ext cx="0" cy="0"/>
          <a:chOff x="0" y="0"/>
          <a:chExt cx="0" cy="0"/>
        </a:xfrm>
      </p:grpSpPr>
      <p:sp>
        <p:nvSpPr>
          <p:cNvPr id="28" name="Google Shape;28;p109"/>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109"/>
          <p:cNvSpPr txBox="1">
            <a:spLocks noGrp="1"/>
          </p:cNvSpPr>
          <p:nvPr>
            <p:ph type="body" idx="1"/>
          </p:nvPr>
        </p:nvSpPr>
        <p:spPr>
          <a:xfrm rot="5400000">
            <a:off x="335756" y="2478881"/>
            <a:ext cx="6889750" cy="680561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109"/>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3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09"/>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09"/>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şlık, Dikey Metin" type="vertTx">
  <p:cSld name="VERTICAL_TEXT">
    <p:spTree>
      <p:nvGrpSpPr>
        <p:cNvPr id="1" name="Shape 247"/>
        <p:cNvGrpSpPr/>
        <p:nvPr/>
      </p:nvGrpSpPr>
      <p:grpSpPr>
        <a:xfrm>
          <a:off x="0" y="0"/>
          <a:ext cx="0" cy="0"/>
          <a:chOff x="0" y="0"/>
          <a:chExt cx="0" cy="0"/>
        </a:xfrm>
      </p:grpSpPr>
      <p:sp>
        <p:nvSpPr>
          <p:cNvPr id="248" name="Google Shape;248;p99"/>
          <p:cNvSpPr txBox="1">
            <a:spLocks noGrp="1"/>
          </p:cNvSpPr>
          <p:nvPr>
            <p:ph type="title"/>
          </p:nvPr>
        </p:nvSpPr>
        <p:spPr>
          <a:xfrm>
            <a:off x="377825" y="417512"/>
            <a:ext cx="6805612" cy="1741487"/>
          </a:xfrm>
          <a:prstGeom prst="rect">
            <a:avLst/>
          </a:prstGeom>
          <a:noFill/>
          <a:ln>
            <a:noFill/>
          </a:ln>
        </p:spPr>
        <p:txBody>
          <a:bodyPr spcFirstLastPara="1" wrap="square" lIns="102250" tIns="51125" rIns="102250" bIns="511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9" name="Google Shape;249;p99"/>
          <p:cNvSpPr txBox="1">
            <a:spLocks noGrp="1"/>
          </p:cNvSpPr>
          <p:nvPr>
            <p:ph type="body" idx="1"/>
          </p:nvPr>
        </p:nvSpPr>
        <p:spPr>
          <a:xfrm rot="5400000">
            <a:off x="335756" y="2478881"/>
            <a:ext cx="6889750" cy="6805612"/>
          </a:xfrm>
          <a:prstGeom prst="rect">
            <a:avLst/>
          </a:prstGeom>
          <a:noFill/>
          <a:ln>
            <a:noFill/>
          </a:ln>
        </p:spPr>
        <p:txBody>
          <a:bodyPr spcFirstLastPara="1" wrap="square" lIns="102250" tIns="51125" rIns="102250" bIns="511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 name="Google Shape;250;p99"/>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99"/>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99"/>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253"/>
        <p:cNvGrpSpPr/>
        <p:nvPr/>
      </p:nvGrpSpPr>
      <p:grpSpPr>
        <a:xfrm>
          <a:off x="0" y="0"/>
          <a:ext cx="0" cy="0"/>
          <a:chOff x="0" y="0"/>
          <a:chExt cx="0" cy="0"/>
        </a:xfrm>
      </p:grpSpPr>
      <p:sp>
        <p:nvSpPr>
          <p:cNvPr id="254" name="Google Shape;254;p100"/>
          <p:cNvSpPr txBox="1">
            <a:spLocks noGrp="1"/>
          </p:cNvSpPr>
          <p:nvPr>
            <p:ph type="title"/>
          </p:nvPr>
        </p:nvSpPr>
        <p:spPr>
          <a:xfrm>
            <a:off x="1482105" y="7308738"/>
            <a:ext cx="4536758" cy="862833"/>
          </a:xfrm>
          <a:prstGeom prst="rect">
            <a:avLst/>
          </a:prstGeom>
          <a:noFill/>
          <a:ln>
            <a:noFill/>
          </a:ln>
        </p:spPr>
        <p:txBody>
          <a:bodyPr spcFirstLastPara="1" wrap="square" lIns="102250" tIns="51125" rIns="102250" bIns="51125" anchor="b" anchorCtr="0">
            <a:noAutofit/>
          </a:bodyPr>
          <a:lstStyle>
            <a:lvl1pPr lvl="0" algn="l">
              <a:spcBef>
                <a:spcPts val="0"/>
              </a:spcBef>
              <a:spcAft>
                <a:spcPts val="0"/>
              </a:spcAft>
              <a:buSzPts val="1400"/>
              <a:buNone/>
              <a:defRPr sz="23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5" name="Google Shape;255;p100"/>
          <p:cNvSpPr>
            <a:spLocks noGrp="1"/>
          </p:cNvSpPr>
          <p:nvPr>
            <p:ph type="pic" idx="2"/>
          </p:nvPr>
        </p:nvSpPr>
        <p:spPr>
          <a:xfrm>
            <a:off x="1482105" y="932966"/>
            <a:ext cx="4536758" cy="6264593"/>
          </a:xfrm>
          <a:prstGeom prst="rect">
            <a:avLst/>
          </a:prstGeom>
          <a:noFill/>
          <a:ln>
            <a:noFill/>
          </a:ln>
        </p:spPr>
      </p:sp>
      <p:sp>
        <p:nvSpPr>
          <p:cNvPr id="256" name="Google Shape;256;p100"/>
          <p:cNvSpPr txBox="1">
            <a:spLocks noGrp="1"/>
          </p:cNvSpPr>
          <p:nvPr>
            <p:ph type="body" idx="1"/>
          </p:nvPr>
        </p:nvSpPr>
        <p:spPr>
          <a:xfrm>
            <a:off x="1482105" y="8171571"/>
            <a:ext cx="4536758" cy="1225365"/>
          </a:xfrm>
          <a:prstGeom prst="rect">
            <a:avLst/>
          </a:prstGeom>
          <a:noFill/>
          <a:ln>
            <a:noFill/>
          </a:ln>
        </p:spPr>
        <p:txBody>
          <a:bodyPr spcFirstLastPara="1" wrap="square" lIns="102250" tIns="51125" rIns="102250" bIns="51125" anchor="t" anchorCtr="0">
            <a:noAutofit/>
          </a:bodyPr>
          <a:lstStyle>
            <a:lvl1pPr marL="457200" lvl="0" indent="-228600" algn="l">
              <a:spcBef>
                <a:spcPts val="320"/>
              </a:spcBef>
              <a:spcAft>
                <a:spcPts val="0"/>
              </a:spcAft>
              <a:buClr>
                <a:schemeClr val="dk1"/>
              </a:buClr>
              <a:buSzPts val="1600"/>
              <a:buNone/>
              <a:defRPr sz="1600"/>
            </a:lvl1pPr>
            <a:lvl2pPr marL="914400" lvl="1" indent="-228600" algn="l">
              <a:spcBef>
                <a:spcPts val="280"/>
              </a:spcBef>
              <a:spcAft>
                <a:spcPts val="0"/>
              </a:spcAft>
              <a:buClr>
                <a:schemeClr val="dk1"/>
              </a:buClr>
              <a:buSzPts val="1400"/>
              <a:buNone/>
              <a:defRPr sz="1400"/>
            </a:lvl2pPr>
            <a:lvl3pPr marL="1371600" lvl="2" indent="-228600" algn="l">
              <a:spcBef>
                <a:spcPts val="220"/>
              </a:spcBef>
              <a:spcAft>
                <a:spcPts val="0"/>
              </a:spcAft>
              <a:buClr>
                <a:schemeClr val="dk1"/>
              </a:buClr>
              <a:buSzPts val="1100"/>
              <a:buNone/>
              <a:defRPr sz="1100"/>
            </a:lvl3pPr>
            <a:lvl4pPr marL="1828800" lvl="3" indent="-228600" algn="l">
              <a:spcBef>
                <a:spcPts val="200"/>
              </a:spcBef>
              <a:spcAft>
                <a:spcPts val="0"/>
              </a:spcAft>
              <a:buClr>
                <a:schemeClr val="dk1"/>
              </a:buClr>
              <a:buSzPts val="1000"/>
              <a:buNone/>
              <a:defRPr sz="1000"/>
            </a:lvl4pPr>
            <a:lvl5pPr marL="2286000" lvl="4" indent="-228600" algn="l">
              <a:spcBef>
                <a:spcPts val="200"/>
              </a:spcBef>
              <a:spcAft>
                <a:spcPts val="0"/>
              </a:spcAft>
              <a:buClr>
                <a:schemeClr val="dk1"/>
              </a:buClr>
              <a:buSzPts val="1000"/>
              <a:buNone/>
              <a:defRPr sz="1000"/>
            </a:lvl5pPr>
            <a:lvl6pPr marL="2743200" lvl="5" indent="-228600" algn="l">
              <a:spcBef>
                <a:spcPts val="200"/>
              </a:spcBef>
              <a:spcAft>
                <a:spcPts val="0"/>
              </a:spcAft>
              <a:buClr>
                <a:schemeClr val="dk1"/>
              </a:buClr>
              <a:buSzPts val="1000"/>
              <a:buNone/>
              <a:defRPr sz="1000"/>
            </a:lvl6pPr>
            <a:lvl7pPr marL="3200400" lvl="6" indent="-228600" algn="l">
              <a:spcBef>
                <a:spcPts val="200"/>
              </a:spcBef>
              <a:spcAft>
                <a:spcPts val="0"/>
              </a:spcAft>
              <a:buClr>
                <a:schemeClr val="dk1"/>
              </a:buClr>
              <a:buSzPts val="1000"/>
              <a:buNone/>
              <a:defRPr sz="1000"/>
            </a:lvl7pPr>
            <a:lvl8pPr marL="3657600" lvl="7" indent="-228600" algn="l">
              <a:spcBef>
                <a:spcPts val="200"/>
              </a:spcBef>
              <a:spcAft>
                <a:spcPts val="0"/>
              </a:spcAft>
              <a:buClr>
                <a:schemeClr val="dk1"/>
              </a:buClr>
              <a:buSzPts val="1000"/>
              <a:buNone/>
              <a:defRPr sz="1000"/>
            </a:lvl8pPr>
            <a:lvl9pPr marL="4114800" lvl="8" indent="-228600" algn="l">
              <a:spcBef>
                <a:spcPts val="200"/>
              </a:spcBef>
              <a:spcAft>
                <a:spcPts val="0"/>
              </a:spcAft>
              <a:buClr>
                <a:schemeClr val="dk1"/>
              </a:buClr>
              <a:buSzPts val="1000"/>
              <a:buNone/>
              <a:defRPr sz="1000"/>
            </a:lvl9pPr>
          </a:lstStyle>
          <a:p>
            <a:endParaRPr/>
          </a:p>
        </p:txBody>
      </p:sp>
      <p:sp>
        <p:nvSpPr>
          <p:cNvPr id="257" name="Google Shape;257;p100"/>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100"/>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100"/>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260"/>
        <p:cNvGrpSpPr/>
        <p:nvPr/>
      </p:nvGrpSpPr>
      <p:grpSpPr>
        <a:xfrm>
          <a:off x="0" y="0"/>
          <a:ext cx="0" cy="0"/>
          <a:chOff x="0" y="0"/>
          <a:chExt cx="0" cy="0"/>
        </a:xfrm>
      </p:grpSpPr>
      <p:sp>
        <p:nvSpPr>
          <p:cNvPr id="261" name="Google Shape;261;p101"/>
          <p:cNvSpPr txBox="1">
            <a:spLocks noGrp="1"/>
          </p:cNvSpPr>
          <p:nvPr>
            <p:ph type="title"/>
          </p:nvPr>
        </p:nvSpPr>
        <p:spPr>
          <a:xfrm>
            <a:off x="378101" y="415707"/>
            <a:ext cx="2487604" cy="1769167"/>
          </a:xfrm>
          <a:prstGeom prst="rect">
            <a:avLst/>
          </a:prstGeom>
          <a:noFill/>
          <a:ln>
            <a:noFill/>
          </a:ln>
        </p:spPr>
        <p:txBody>
          <a:bodyPr spcFirstLastPara="1" wrap="square" lIns="102250" tIns="51125" rIns="102250" bIns="51125" anchor="b" anchorCtr="0">
            <a:noAutofit/>
          </a:bodyPr>
          <a:lstStyle>
            <a:lvl1pPr lvl="0" algn="l">
              <a:spcBef>
                <a:spcPts val="0"/>
              </a:spcBef>
              <a:spcAft>
                <a:spcPts val="0"/>
              </a:spcAft>
              <a:buSzPts val="1400"/>
              <a:buNone/>
              <a:defRPr sz="23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2" name="Google Shape;262;p101"/>
          <p:cNvSpPr txBox="1">
            <a:spLocks noGrp="1"/>
          </p:cNvSpPr>
          <p:nvPr>
            <p:ph type="body" idx="1"/>
          </p:nvPr>
        </p:nvSpPr>
        <p:spPr>
          <a:xfrm>
            <a:off x="2956326" y="415796"/>
            <a:ext cx="4226957" cy="8911094"/>
          </a:xfrm>
          <a:prstGeom prst="rect">
            <a:avLst/>
          </a:prstGeom>
          <a:noFill/>
          <a:ln>
            <a:noFill/>
          </a:ln>
        </p:spPr>
        <p:txBody>
          <a:bodyPr spcFirstLastPara="1" wrap="square" lIns="102250" tIns="51125" rIns="102250" bIns="51125" anchor="t" anchorCtr="0">
            <a:noAutofit/>
          </a:bodyPr>
          <a:lstStyle>
            <a:lvl1pPr marL="457200" lvl="0" indent="-457200" algn="l">
              <a:spcBef>
                <a:spcPts val="720"/>
              </a:spcBef>
              <a:spcAft>
                <a:spcPts val="0"/>
              </a:spcAft>
              <a:buClr>
                <a:schemeClr val="dk1"/>
              </a:buClr>
              <a:buSzPts val="3600"/>
              <a:buChar char="•"/>
              <a:defRPr sz="3600"/>
            </a:lvl1pPr>
            <a:lvl2pPr marL="914400" lvl="1" indent="-431800" algn="l">
              <a:spcBef>
                <a:spcPts val="640"/>
              </a:spcBef>
              <a:spcAft>
                <a:spcPts val="0"/>
              </a:spcAft>
              <a:buClr>
                <a:schemeClr val="dk1"/>
              </a:buClr>
              <a:buSzPts val="3200"/>
              <a:buChar char="–"/>
              <a:defRPr sz="3200"/>
            </a:lvl2pPr>
            <a:lvl3pPr marL="1371600" lvl="2" indent="-400050" algn="l">
              <a:spcBef>
                <a:spcPts val="540"/>
              </a:spcBef>
              <a:spcAft>
                <a:spcPts val="0"/>
              </a:spcAft>
              <a:buClr>
                <a:schemeClr val="dk1"/>
              </a:buClr>
              <a:buSzPts val="2700"/>
              <a:buChar char="•"/>
              <a:defRPr sz="2700"/>
            </a:lvl3pPr>
            <a:lvl4pPr marL="1828800" lvl="3" indent="-374650" algn="l">
              <a:spcBef>
                <a:spcPts val="460"/>
              </a:spcBef>
              <a:spcAft>
                <a:spcPts val="0"/>
              </a:spcAft>
              <a:buClr>
                <a:schemeClr val="dk1"/>
              </a:buClr>
              <a:buSzPts val="2300"/>
              <a:buChar char="–"/>
              <a:defRPr sz="2300"/>
            </a:lvl4pPr>
            <a:lvl5pPr marL="2286000" lvl="4" indent="-374650" algn="l">
              <a:spcBef>
                <a:spcPts val="460"/>
              </a:spcBef>
              <a:spcAft>
                <a:spcPts val="0"/>
              </a:spcAft>
              <a:buClr>
                <a:schemeClr val="dk1"/>
              </a:buClr>
              <a:buSzPts val="2300"/>
              <a:buChar char="»"/>
              <a:defRPr sz="2300"/>
            </a:lvl5pPr>
            <a:lvl6pPr marL="2743200" lvl="5" indent="-374650" algn="l">
              <a:spcBef>
                <a:spcPts val="460"/>
              </a:spcBef>
              <a:spcAft>
                <a:spcPts val="0"/>
              </a:spcAft>
              <a:buClr>
                <a:schemeClr val="dk1"/>
              </a:buClr>
              <a:buSzPts val="2300"/>
              <a:buChar char="•"/>
              <a:defRPr sz="2300"/>
            </a:lvl6pPr>
            <a:lvl7pPr marL="3200400" lvl="6" indent="-374650" algn="l">
              <a:spcBef>
                <a:spcPts val="460"/>
              </a:spcBef>
              <a:spcAft>
                <a:spcPts val="0"/>
              </a:spcAft>
              <a:buClr>
                <a:schemeClr val="dk1"/>
              </a:buClr>
              <a:buSzPts val="2300"/>
              <a:buChar char="•"/>
              <a:defRPr sz="2300"/>
            </a:lvl7pPr>
            <a:lvl8pPr marL="3657600" lvl="7" indent="-374650" algn="l">
              <a:spcBef>
                <a:spcPts val="460"/>
              </a:spcBef>
              <a:spcAft>
                <a:spcPts val="0"/>
              </a:spcAft>
              <a:buClr>
                <a:schemeClr val="dk1"/>
              </a:buClr>
              <a:buSzPts val="2300"/>
              <a:buChar char="•"/>
              <a:defRPr sz="2300"/>
            </a:lvl8pPr>
            <a:lvl9pPr marL="4114800" lvl="8" indent="-374650" algn="l">
              <a:spcBef>
                <a:spcPts val="460"/>
              </a:spcBef>
              <a:spcAft>
                <a:spcPts val="0"/>
              </a:spcAft>
              <a:buClr>
                <a:schemeClr val="dk1"/>
              </a:buClr>
              <a:buSzPts val="2300"/>
              <a:buChar char="•"/>
              <a:defRPr sz="2300"/>
            </a:lvl9pPr>
          </a:lstStyle>
          <a:p>
            <a:endParaRPr/>
          </a:p>
        </p:txBody>
      </p:sp>
      <p:sp>
        <p:nvSpPr>
          <p:cNvPr id="263" name="Google Shape;263;p101"/>
          <p:cNvSpPr txBox="1">
            <a:spLocks noGrp="1"/>
          </p:cNvSpPr>
          <p:nvPr>
            <p:ph type="body" idx="2"/>
          </p:nvPr>
        </p:nvSpPr>
        <p:spPr>
          <a:xfrm>
            <a:off x="378101" y="2184963"/>
            <a:ext cx="2487604" cy="7141927"/>
          </a:xfrm>
          <a:prstGeom prst="rect">
            <a:avLst/>
          </a:prstGeom>
          <a:noFill/>
          <a:ln>
            <a:noFill/>
          </a:ln>
        </p:spPr>
        <p:txBody>
          <a:bodyPr spcFirstLastPara="1" wrap="square" lIns="102250" tIns="51125" rIns="102250" bIns="51125" anchor="t" anchorCtr="0">
            <a:noAutofit/>
          </a:bodyPr>
          <a:lstStyle>
            <a:lvl1pPr marL="457200" lvl="0" indent="-228600" algn="l">
              <a:spcBef>
                <a:spcPts val="320"/>
              </a:spcBef>
              <a:spcAft>
                <a:spcPts val="0"/>
              </a:spcAft>
              <a:buClr>
                <a:schemeClr val="dk1"/>
              </a:buClr>
              <a:buSzPts val="1600"/>
              <a:buNone/>
              <a:defRPr sz="1600"/>
            </a:lvl1pPr>
            <a:lvl2pPr marL="914400" lvl="1" indent="-228600" algn="l">
              <a:spcBef>
                <a:spcPts val="280"/>
              </a:spcBef>
              <a:spcAft>
                <a:spcPts val="0"/>
              </a:spcAft>
              <a:buClr>
                <a:schemeClr val="dk1"/>
              </a:buClr>
              <a:buSzPts val="1400"/>
              <a:buNone/>
              <a:defRPr sz="1400"/>
            </a:lvl2pPr>
            <a:lvl3pPr marL="1371600" lvl="2" indent="-228600" algn="l">
              <a:spcBef>
                <a:spcPts val="220"/>
              </a:spcBef>
              <a:spcAft>
                <a:spcPts val="0"/>
              </a:spcAft>
              <a:buClr>
                <a:schemeClr val="dk1"/>
              </a:buClr>
              <a:buSzPts val="1100"/>
              <a:buNone/>
              <a:defRPr sz="1100"/>
            </a:lvl3pPr>
            <a:lvl4pPr marL="1828800" lvl="3" indent="-228600" algn="l">
              <a:spcBef>
                <a:spcPts val="200"/>
              </a:spcBef>
              <a:spcAft>
                <a:spcPts val="0"/>
              </a:spcAft>
              <a:buClr>
                <a:schemeClr val="dk1"/>
              </a:buClr>
              <a:buSzPts val="1000"/>
              <a:buNone/>
              <a:defRPr sz="1000"/>
            </a:lvl4pPr>
            <a:lvl5pPr marL="2286000" lvl="4" indent="-228600" algn="l">
              <a:spcBef>
                <a:spcPts val="200"/>
              </a:spcBef>
              <a:spcAft>
                <a:spcPts val="0"/>
              </a:spcAft>
              <a:buClr>
                <a:schemeClr val="dk1"/>
              </a:buClr>
              <a:buSzPts val="1000"/>
              <a:buNone/>
              <a:defRPr sz="1000"/>
            </a:lvl5pPr>
            <a:lvl6pPr marL="2743200" lvl="5" indent="-228600" algn="l">
              <a:spcBef>
                <a:spcPts val="200"/>
              </a:spcBef>
              <a:spcAft>
                <a:spcPts val="0"/>
              </a:spcAft>
              <a:buClr>
                <a:schemeClr val="dk1"/>
              </a:buClr>
              <a:buSzPts val="1000"/>
              <a:buNone/>
              <a:defRPr sz="1000"/>
            </a:lvl6pPr>
            <a:lvl7pPr marL="3200400" lvl="6" indent="-228600" algn="l">
              <a:spcBef>
                <a:spcPts val="200"/>
              </a:spcBef>
              <a:spcAft>
                <a:spcPts val="0"/>
              </a:spcAft>
              <a:buClr>
                <a:schemeClr val="dk1"/>
              </a:buClr>
              <a:buSzPts val="1000"/>
              <a:buNone/>
              <a:defRPr sz="1000"/>
            </a:lvl7pPr>
            <a:lvl8pPr marL="3657600" lvl="7" indent="-228600" algn="l">
              <a:spcBef>
                <a:spcPts val="200"/>
              </a:spcBef>
              <a:spcAft>
                <a:spcPts val="0"/>
              </a:spcAft>
              <a:buClr>
                <a:schemeClr val="dk1"/>
              </a:buClr>
              <a:buSzPts val="1000"/>
              <a:buNone/>
              <a:defRPr sz="1000"/>
            </a:lvl8pPr>
            <a:lvl9pPr marL="4114800" lvl="8" indent="-228600" algn="l">
              <a:spcBef>
                <a:spcPts val="200"/>
              </a:spcBef>
              <a:spcAft>
                <a:spcPts val="0"/>
              </a:spcAft>
              <a:buClr>
                <a:schemeClr val="dk1"/>
              </a:buClr>
              <a:buSzPts val="1000"/>
              <a:buNone/>
              <a:defRPr sz="1000"/>
            </a:lvl9pPr>
          </a:lstStyle>
          <a:p>
            <a:endParaRPr/>
          </a:p>
        </p:txBody>
      </p:sp>
      <p:sp>
        <p:nvSpPr>
          <p:cNvPr id="264" name="Google Shape;264;p101"/>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p101"/>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 name="Google Shape;266;p101"/>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267"/>
        <p:cNvGrpSpPr/>
        <p:nvPr/>
      </p:nvGrpSpPr>
      <p:grpSpPr>
        <a:xfrm>
          <a:off x="0" y="0"/>
          <a:ext cx="0" cy="0"/>
          <a:chOff x="0" y="0"/>
          <a:chExt cx="0" cy="0"/>
        </a:xfrm>
      </p:grpSpPr>
      <p:sp>
        <p:nvSpPr>
          <p:cNvPr id="268" name="Google Shape;268;p102"/>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102"/>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102"/>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271"/>
        <p:cNvGrpSpPr/>
        <p:nvPr/>
      </p:nvGrpSpPr>
      <p:grpSpPr>
        <a:xfrm>
          <a:off x="0" y="0"/>
          <a:ext cx="0" cy="0"/>
          <a:chOff x="0" y="0"/>
          <a:chExt cx="0" cy="0"/>
        </a:xfrm>
      </p:grpSpPr>
      <p:sp>
        <p:nvSpPr>
          <p:cNvPr id="272" name="Google Shape;272;p103"/>
          <p:cNvSpPr txBox="1">
            <a:spLocks noGrp="1"/>
          </p:cNvSpPr>
          <p:nvPr>
            <p:ph type="title"/>
          </p:nvPr>
        </p:nvSpPr>
        <p:spPr>
          <a:xfrm>
            <a:off x="377825" y="417512"/>
            <a:ext cx="6805612" cy="1741487"/>
          </a:xfrm>
          <a:prstGeom prst="rect">
            <a:avLst/>
          </a:prstGeom>
          <a:noFill/>
          <a:ln>
            <a:noFill/>
          </a:ln>
        </p:spPr>
        <p:txBody>
          <a:bodyPr spcFirstLastPara="1" wrap="square" lIns="102250" tIns="51125" rIns="102250" bIns="511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3" name="Google Shape;273;p103"/>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p103"/>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103"/>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276"/>
        <p:cNvGrpSpPr/>
        <p:nvPr/>
      </p:nvGrpSpPr>
      <p:grpSpPr>
        <a:xfrm>
          <a:off x="0" y="0"/>
          <a:ext cx="0" cy="0"/>
          <a:chOff x="0" y="0"/>
          <a:chExt cx="0" cy="0"/>
        </a:xfrm>
      </p:grpSpPr>
      <p:sp>
        <p:nvSpPr>
          <p:cNvPr id="277" name="Google Shape;277;p104"/>
          <p:cNvSpPr txBox="1">
            <a:spLocks noGrp="1"/>
          </p:cNvSpPr>
          <p:nvPr>
            <p:ph type="title"/>
          </p:nvPr>
        </p:nvSpPr>
        <p:spPr>
          <a:xfrm>
            <a:off x="377825" y="417512"/>
            <a:ext cx="6805612" cy="1741487"/>
          </a:xfrm>
          <a:prstGeom prst="rect">
            <a:avLst/>
          </a:prstGeom>
          <a:noFill/>
          <a:ln>
            <a:noFill/>
          </a:ln>
        </p:spPr>
        <p:txBody>
          <a:bodyPr spcFirstLastPara="1" wrap="square" lIns="102250" tIns="51125" rIns="102250" bIns="511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8" name="Google Shape;278;p104"/>
          <p:cNvSpPr txBox="1">
            <a:spLocks noGrp="1"/>
          </p:cNvSpPr>
          <p:nvPr>
            <p:ph type="body" idx="1"/>
          </p:nvPr>
        </p:nvSpPr>
        <p:spPr>
          <a:xfrm>
            <a:off x="378136" y="2337138"/>
            <a:ext cx="3340871" cy="974008"/>
          </a:xfrm>
          <a:prstGeom prst="rect">
            <a:avLst/>
          </a:prstGeom>
          <a:noFill/>
          <a:ln>
            <a:noFill/>
          </a:ln>
        </p:spPr>
        <p:txBody>
          <a:bodyPr spcFirstLastPara="1" wrap="square" lIns="102250" tIns="51125" rIns="102250" bIns="51125" anchor="b" anchorCtr="0">
            <a:noAutofit/>
          </a:bodyPr>
          <a:lstStyle>
            <a:lvl1pPr marL="457200" lvl="0" indent="-228600" algn="l">
              <a:spcBef>
                <a:spcPts val="540"/>
              </a:spcBef>
              <a:spcAft>
                <a:spcPts val="0"/>
              </a:spcAft>
              <a:buClr>
                <a:schemeClr val="dk1"/>
              </a:buClr>
              <a:buSzPts val="2700"/>
              <a:buNone/>
              <a:defRPr sz="2700" b="1"/>
            </a:lvl1pPr>
            <a:lvl2pPr marL="914400" lvl="1" indent="-228600" algn="l">
              <a:spcBef>
                <a:spcPts val="460"/>
              </a:spcBef>
              <a:spcAft>
                <a:spcPts val="0"/>
              </a:spcAft>
              <a:buClr>
                <a:schemeClr val="dk1"/>
              </a:buClr>
              <a:buSzPts val="2300"/>
              <a:buNone/>
              <a:defRPr sz="2300" b="1"/>
            </a:lvl2pPr>
            <a:lvl3pPr marL="1371600" lvl="2" indent="-228600" algn="l">
              <a:spcBef>
                <a:spcPts val="400"/>
              </a:spcBef>
              <a:spcAft>
                <a:spcPts val="0"/>
              </a:spcAft>
              <a:buClr>
                <a:schemeClr val="dk1"/>
              </a:buClr>
              <a:buSzPts val="2000"/>
              <a:buNone/>
              <a:defRPr sz="2000" b="1"/>
            </a:lvl3pPr>
            <a:lvl4pPr marL="1828800" lvl="3" indent="-228600" algn="l">
              <a:spcBef>
                <a:spcPts val="360"/>
              </a:spcBef>
              <a:spcAft>
                <a:spcPts val="0"/>
              </a:spcAft>
              <a:buClr>
                <a:schemeClr val="dk1"/>
              </a:buClr>
              <a:buSzPts val="1800"/>
              <a:buNone/>
              <a:defRPr sz="1800" b="1"/>
            </a:lvl4pPr>
            <a:lvl5pPr marL="2286000" lvl="4" indent="-228600" algn="l">
              <a:spcBef>
                <a:spcPts val="360"/>
              </a:spcBef>
              <a:spcAft>
                <a:spcPts val="0"/>
              </a:spcAft>
              <a:buClr>
                <a:schemeClr val="dk1"/>
              </a:buClr>
              <a:buSzPts val="1800"/>
              <a:buNone/>
              <a:defRPr sz="1800" b="1"/>
            </a:lvl5pPr>
            <a:lvl6pPr marL="2743200" lvl="5" indent="-228600" algn="l">
              <a:spcBef>
                <a:spcPts val="360"/>
              </a:spcBef>
              <a:spcAft>
                <a:spcPts val="0"/>
              </a:spcAft>
              <a:buClr>
                <a:schemeClr val="dk1"/>
              </a:buClr>
              <a:buSzPts val="1800"/>
              <a:buNone/>
              <a:defRPr sz="1800" b="1"/>
            </a:lvl6pPr>
            <a:lvl7pPr marL="3200400" lvl="6" indent="-228600" algn="l">
              <a:spcBef>
                <a:spcPts val="360"/>
              </a:spcBef>
              <a:spcAft>
                <a:spcPts val="0"/>
              </a:spcAft>
              <a:buClr>
                <a:schemeClr val="dk1"/>
              </a:buClr>
              <a:buSzPts val="1800"/>
              <a:buNone/>
              <a:defRPr sz="1800" b="1"/>
            </a:lvl7pPr>
            <a:lvl8pPr marL="3657600" lvl="7" indent="-228600" algn="l">
              <a:spcBef>
                <a:spcPts val="360"/>
              </a:spcBef>
              <a:spcAft>
                <a:spcPts val="0"/>
              </a:spcAft>
              <a:buClr>
                <a:schemeClr val="dk1"/>
              </a:buClr>
              <a:buSzPts val="1800"/>
              <a:buNone/>
              <a:defRPr sz="1800" b="1"/>
            </a:lvl8pPr>
            <a:lvl9pPr marL="4114800" lvl="8" indent="-228600" algn="l">
              <a:spcBef>
                <a:spcPts val="360"/>
              </a:spcBef>
              <a:spcAft>
                <a:spcPts val="0"/>
              </a:spcAft>
              <a:buClr>
                <a:schemeClr val="dk1"/>
              </a:buClr>
              <a:buSzPts val="1800"/>
              <a:buNone/>
              <a:defRPr sz="1800" b="1"/>
            </a:lvl9pPr>
          </a:lstStyle>
          <a:p>
            <a:endParaRPr/>
          </a:p>
        </p:txBody>
      </p:sp>
      <p:sp>
        <p:nvSpPr>
          <p:cNvPr id="279" name="Google Shape;279;p104"/>
          <p:cNvSpPr txBox="1">
            <a:spLocks noGrp="1"/>
          </p:cNvSpPr>
          <p:nvPr>
            <p:ph type="body" idx="2"/>
          </p:nvPr>
        </p:nvSpPr>
        <p:spPr>
          <a:xfrm>
            <a:off x="378136" y="3311191"/>
            <a:ext cx="3340871" cy="6015653"/>
          </a:xfrm>
          <a:prstGeom prst="rect">
            <a:avLst/>
          </a:prstGeom>
          <a:noFill/>
          <a:ln>
            <a:noFill/>
          </a:ln>
        </p:spPr>
        <p:txBody>
          <a:bodyPr spcFirstLastPara="1" wrap="square" lIns="102250" tIns="51125" rIns="102250" bIns="51125" anchor="t" anchorCtr="0">
            <a:noAutofit/>
          </a:bodyPr>
          <a:lstStyle>
            <a:lvl1pPr marL="457200" lvl="0" indent="-400050" algn="l">
              <a:spcBef>
                <a:spcPts val="540"/>
              </a:spcBef>
              <a:spcAft>
                <a:spcPts val="0"/>
              </a:spcAft>
              <a:buClr>
                <a:schemeClr val="dk1"/>
              </a:buClr>
              <a:buSzPts val="2700"/>
              <a:buChar char="•"/>
              <a:defRPr sz="2700"/>
            </a:lvl1pPr>
            <a:lvl2pPr marL="914400" lvl="1" indent="-374650" algn="l">
              <a:spcBef>
                <a:spcPts val="460"/>
              </a:spcBef>
              <a:spcAft>
                <a:spcPts val="0"/>
              </a:spcAft>
              <a:buClr>
                <a:schemeClr val="dk1"/>
              </a:buClr>
              <a:buSzPts val="2300"/>
              <a:buChar char="–"/>
              <a:defRPr sz="23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80" name="Google Shape;280;p104"/>
          <p:cNvSpPr txBox="1">
            <a:spLocks noGrp="1"/>
          </p:cNvSpPr>
          <p:nvPr>
            <p:ph type="body" idx="3"/>
          </p:nvPr>
        </p:nvSpPr>
        <p:spPr>
          <a:xfrm>
            <a:off x="3841100" y="2337138"/>
            <a:ext cx="3342183" cy="974008"/>
          </a:xfrm>
          <a:prstGeom prst="rect">
            <a:avLst/>
          </a:prstGeom>
          <a:noFill/>
          <a:ln>
            <a:noFill/>
          </a:ln>
        </p:spPr>
        <p:txBody>
          <a:bodyPr spcFirstLastPara="1" wrap="square" lIns="102250" tIns="51125" rIns="102250" bIns="51125" anchor="b" anchorCtr="0">
            <a:noAutofit/>
          </a:bodyPr>
          <a:lstStyle>
            <a:lvl1pPr marL="457200" lvl="0" indent="-228600" algn="l">
              <a:spcBef>
                <a:spcPts val="540"/>
              </a:spcBef>
              <a:spcAft>
                <a:spcPts val="0"/>
              </a:spcAft>
              <a:buClr>
                <a:schemeClr val="dk1"/>
              </a:buClr>
              <a:buSzPts val="2700"/>
              <a:buNone/>
              <a:defRPr sz="2700" b="1"/>
            </a:lvl1pPr>
            <a:lvl2pPr marL="914400" lvl="1" indent="-228600" algn="l">
              <a:spcBef>
                <a:spcPts val="460"/>
              </a:spcBef>
              <a:spcAft>
                <a:spcPts val="0"/>
              </a:spcAft>
              <a:buClr>
                <a:schemeClr val="dk1"/>
              </a:buClr>
              <a:buSzPts val="2300"/>
              <a:buNone/>
              <a:defRPr sz="2300" b="1"/>
            </a:lvl2pPr>
            <a:lvl3pPr marL="1371600" lvl="2" indent="-228600" algn="l">
              <a:spcBef>
                <a:spcPts val="400"/>
              </a:spcBef>
              <a:spcAft>
                <a:spcPts val="0"/>
              </a:spcAft>
              <a:buClr>
                <a:schemeClr val="dk1"/>
              </a:buClr>
              <a:buSzPts val="2000"/>
              <a:buNone/>
              <a:defRPr sz="2000" b="1"/>
            </a:lvl3pPr>
            <a:lvl4pPr marL="1828800" lvl="3" indent="-228600" algn="l">
              <a:spcBef>
                <a:spcPts val="360"/>
              </a:spcBef>
              <a:spcAft>
                <a:spcPts val="0"/>
              </a:spcAft>
              <a:buClr>
                <a:schemeClr val="dk1"/>
              </a:buClr>
              <a:buSzPts val="1800"/>
              <a:buNone/>
              <a:defRPr sz="1800" b="1"/>
            </a:lvl4pPr>
            <a:lvl5pPr marL="2286000" lvl="4" indent="-228600" algn="l">
              <a:spcBef>
                <a:spcPts val="360"/>
              </a:spcBef>
              <a:spcAft>
                <a:spcPts val="0"/>
              </a:spcAft>
              <a:buClr>
                <a:schemeClr val="dk1"/>
              </a:buClr>
              <a:buSzPts val="1800"/>
              <a:buNone/>
              <a:defRPr sz="1800" b="1"/>
            </a:lvl5pPr>
            <a:lvl6pPr marL="2743200" lvl="5" indent="-228600" algn="l">
              <a:spcBef>
                <a:spcPts val="360"/>
              </a:spcBef>
              <a:spcAft>
                <a:spcPts val="0"/>
              </a:spcAft>
              <a:buClr>
                <a:schemeClr val="dk1"/>
              </a:buClr>
              <a:buSzPts val="1800"/>
              <a:buNone/>
              <a:defRPr sz="1800" b="1"/>
            </a:lvl6pPr>
            <a:lvl7pPr marL="3200400" lvl="6" indent="-228600" algn="l">
              <a:spcBef>
                <a:spcPts val="360"/>
              </a:spcBef>
              <a:spcAft>
                <a:spcPts val="0"/>
              </a:spcAft>
              <a:buClr>
                <a:schemeClr val="dk1"/>
              </a:buClr>
              <a:buSzPts val="1800"/>
              <a:buNone/>
              <a:defRPr sz="1800" b="1"/>
            </a:lvl7pPr>
            <a:lvl8pPr marL="3657600" lvl="7" indent="-228600" algn="l">
              <a:spcBef>
                <a:spcPts val="360"/>
              </a:spcBef>
              <a:spcAft>
                <a:spcPts val="0"/>
              </a:spcAft>
              <a:buClr>
                <a:schemeClr val="dk1"/>
              </a:buClr>
              <a:buSzPts val="1800"/>
              <a:buNone/>
              <a:defRPr sz="1800" b="1"/>
            </a:lvl8pPr>
            <a:lvl9pPr marL="4114800" lvl="8" indent="-228600" algn="l">
              <a:spcBef>
                <a:spcPts val="360"/>
              </a:spcBef>
              <a:spcAft>
                <a:spcPts val="0"/>
              </a:spcAft>
              <a:buClr>
                <a:schemeClr val="dk1"/>
              </a:buClr>
              <a:buSzPts val="1800"/>
              <a:buNone/>
              <a:defRPr sz="1800" b="1"/>
            </a:lvl9pPr>
          </a:lstStyle>
          <a:p>
            <a:endParaRPr/>
          </a:p>
        </p:txBody>
      </p:sp>
      <p:sp>
        <p:nvSpPr>
          <p:cNvPr id="281" name="Google Shape;281;p104"/>
          <p:cNvSpPr txBox="1">
            <a:spLocks noGrp="1"/>
          </p:cNvSpPr>
          <p:nvPr>
            <p:ph type="body" idx="4"/>
          </p:nvPr>
        </p:nvSpPr>
        <p:spPr>
          <a:xfrm>
            <a:off x="3841100" y="3311191"/>
            <a:ext cx="3342183" cy="6015653"/>
          </a:xfrm>
          <a:prstGeom prst="rect">
            <a:avLst/>
          </a:prstGeom>
          <a:noFill/>
          <a:ln>
            <a:noFill/>
          </a:ln>
        </p:spPr>
        <p:txBody>
          <a:bodyPr spcFirstLastPara="1" wrap="square" lIns="102250" tIns="51125" rIns="102250" bIns="51125" anchor="t" anchorCtr="0">
            <a:noAutofit/>
          </a:bodyPr>
          <a:lstStyle>
            <a:lvl1pPr marL="457200" lvl="0" indent="-400050" algn="l">
              <a:spcBef>
                <a:spcPts val="540"/>
              </a:spcBef>
              <a:spcAft>
                <a:spcPts val="0"/>
              </a:spcAft>
              <a:buClr>
                <a:schemeClr val="dk1"/>
              </a:buClr>
              <a:buSzPts val="2700"/>
              <a:buChar char="•"/>
              <a:defRPr sz="2700"/>
            </a:lvl1pPr>
            <a:lvl2pPr marL="914400" lvl="1" indent="-374650" algn="l">
              <a:spcBef>
                <a:spcPts val="460"/>
              </a:spcBef>
              <a:spcAft>
                <a:spcPts val="0"/>
              </a:spcAft>
              <a:buClr>
                <a:schemeClr val="dk1"/>
              </a:buClr>
              <a:buSzPts val="2300"/>
              <a:buChar char="–"/>
              <a:defRPr sz="23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82" name="Google Shape;282;p104"/>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104"/>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104"/>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285"/>
        <p:cNvGrpSpPr/>
        <p:nvPr/>
      </p:nvGrpSpPr>
      <p:grpSpPr>
        <a:xfrm>
          <a:off x="0" y="0"/>
          <a:ext cx="0" cy="0"/>
          <a:chOff x="0" y="0"/>
          <a:chExt cx="0" cy="0"/>
        </a:xfrm>
      </p:grpSpPr>
      <p:sp>
        <p:nvSpPr>
          <p:cNvPr id="286" name="Google Shape;286;p105"/>
          <p:cNvSpPr txBox="1">
            <a:spLocks noGrp="1"/>
          </p:cNvSpPr>
          <p:nvPr>
            <p:ph type="title"/>
          </p:nvPr>
        </p:nvSpPr>
        <p:spPr>
          <a:xfrm>
            <a:off x="377825" y="417512"/>
            <a:ext cx="6805612" cy="1741487"/>
          </a:xfrm>
          <a:prstGeom prst="rect">
            <a:avLst/>
          </a:prstGeom>
          <a:noFill/>
          <a:ln>
            <a:noFill/>
          </a:ln>
        </p:spPr>
        <p:txBody>
          <a:bodyPr spcFirstLastPara="1" wrap="square" lIns="102250" tIns="51125" rIns="102250" bIns="511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7" name="Google Shape;287;p105"/>
          <p:cNvSpPr txBox="1">
            <a:spLocks noGrp="1"/>
          </p:cNvSpPr>
          <p:nvPr>
            <p:ph type="body" idx="1"/>
          </p:nvPr>
        </p:nvSpPr>
        <p:spPr>
          <a:xfrm>
            <a:off x="378063" y="2436321"/>
            <a:ext cx="3339558" cy="6890569"/>
          </a:xfrm>
          <a:prstGeom prst="rect">
            <a:avLst/>
          </a:prstGeom>
          <a:noFill/>
          <a:ln>
            <a:noFill/>
          </a:ln>
        </p:spPr>
        <p:txBody>
          <a:bodyPr spcFirstLastPara="1" wrap="square" lIns="102250" tIns="51125" rIns="102250" bIns="51125" anchor="t" anchorCtr="0">
            <a:noAutofit/>
          </a:bodyPr>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74650" algn="l">
              <a:spcBef>
                <a:spcPts val="460"/>
              </a:spcBef>
              <a:spcAft>
                <a:spcPts val="0"/>
              </a:spcAft>
              <a:buClr>
                <a:schemeClr val="dk1"/>
              </a:buClr>
              <a:buSzPts val="2300"/>
              <a:buChar char="•"/>
              <a:defRPr sz="23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88" name="Google Shape;288;p105"/>
          <p:cNvSpPr txBox="1">
            <a:spLocks noGrp="1"/>
          </p:cNvSpPr>
          <p:nvPr>
            <p:ph type="body" idx="2"/>
          </p:nvPr>
        </p:nvSpPr>
        <p:spPr>
          <a:xfrm>
            <a:off x="3843687" y="2436321"/>
            <a:ext cx="3339558" cy="6890569"/>
          </a:xfrm>
          <a:prstGeom prst="rect">
            <a:avLst/>
          </a:prstGeom>
          <a:noFill/>
          <a:ln>
            <a:noFill/>
          </a:ln>
        </p:spPr>
        <p:txBody>
          <a:bodyPr spcFirstLastPara="1" wrap="square" lIns="102250" tIns="51125" rIns="102250" bIns="51125" anchor="t" anchorCtr="0">
            <a:noAutofit/>
          </a:bodyPr>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74650" algn="l">
              <a:spcBef>
                <a:spcPts val="460"/>
              </a:spcBef>
              <a:spcAft>
                <a:spcPts val="0"/>
              </a:spcAft>
              <a:buClr>
                <a:schemeClr val="dk1"/>
              </a:buClr>
              <a:buSzPts val="2300"/>
              <a:buChar char="•"/>
              <a:defRPr sz="23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89" name="Google Shape;289;p105"/>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p105"/>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1" name="Google Shape;291;p105"/>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ölüm Üstbilgisi" type="secHead">
  <p:cSld name="SECTION_HEADER">
    <p:spTree>
      <p:nvGrpSpPr>
        <p:cNvPr id="1" name="Shape 292"/>
        <p:cNvGrpSpPr/>
        <p:nvPr/>
      </p:nvGrpSpPr>
      <p:grpSpPr>
        <a:xfrm>
          <a:off x="0" y="0"/>
          <a:ext cx="0" cy="0"/>
          <a:chOff x="0" y="0"/>
          <a:chExt cx="0" cy="0"/>
        </a:xfrm>
      </p:grpSpPr>
      <p:sp>
        <p:nvSpPr>
          <p:cNvPr id="293" name="Google Shape;293;p106"/>
          <p:cNvSpPr txBox="1">
            <a:spLocks noGrp="1"/>
          </p:cNvSpPr>
          <p:nvPr>
            <p:ph type="title"/>
          </p:nvPr>
        </p:nvSpPr>
        <p:spPr>
          <a:xfrm>
            <a:off x="597288" y="6709302"/>
            <a:ext cx="6427074" cy="2073696"/>
          </a:xfrm>
          <a:prstGeom prst="rect">
            <a:avLst/>
          </a:prstGeom>
          <a:noFill/>
          <a:ln>
            <a:noFill/>
          </a:ln>
        </p:spPr>
        <p:txBody>
          <a:bodyPr spcFirstLastPara="1" wrap="square" lIns="102250" tIns="51125" rIns="102250" bIns="51125" anchor="t" anchorCtr="0">
            <a:noAutofit/>
          </a:bodyPr>
          <a:lstStyle>
            <a:lvl1pPr lvl="0" algn="l">
              <a:spcBef>
                <a:spcPts val="0"/>
              </a:spcBef>
              <a:spcAft>
                <a:spcPts val="0"/>
              </a:spcAft>
              <a:buSzPts val="1400"/>
              <a:buNone/>
              <a:defRPr sz="45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4" name="Google Shape;294;p106"/>
          <p:cNvSpPr txBox="1">
            <a:spLocks noGrp="1"/>
          </p:cNvSpPr>
          <p:nvPr>
            <p:ph type="body" idx="1"/>
          </p:nvPr>
        </p:nvSpPr>
        <p:spPr>
          <a:xfrm>
            <a:off x="597288" y="4425352"/>
            <a:ext cx="6427074" cy="2283965"/>
          </a:xfrm>
          <a:prstGeom prst="rect">
            <a:avLst/>
          </a:prstGeom>
          <a:noFill/>
          <a:ln>
            <a:noFill/>
          </a:ln>
        </p:spPr>
        <p:txBody>
          <a:bodyPr spcFirstLastPara="1" wrap="square" lIns="102250" tIns="51125" rIns="102250" bIns="51125" anchor="b" anchorCtr="0">
            <a:noAutofit/>
          </a:bodyPr>
          <a:lstStyle>
            <a:lvl1pPr marL="457200" lvl="0" indent="-228600" algn="l">
              <a:spcBef>
                <a:spcPts val="460"/>
              </a:spcBef>
              <a:spcAft>
                <a:spcPts val="0"/>
              </a:spcAft>
              <a:buClr>
                <a:srgbClr val="888888"/>
              </a:buClr>
              <a:buSzPts val="2300"/>
              <a:buNone/>
              <a:defRPr sz="2300">
                <a:solidFill>
                  <a:srgbClr val="888888"/>
                </a:solidFill>
              </a:defRPr>
            </a:lvl1pPr>
            <a:lvl2pPr marL="914400" lvl="1" indent="-228600" algn="l">
              <a:spcBef>
                <a:spcPts val="400"/>
              </a:spcBef>
              <a:spcAft>
                <a:spcPts val="0"/>
              </a:spcAft>
              <a:buClr>
                <a:srgbClr val="888888"/>
              </a:buClr>
              <a:buSzPts val="2000"/>
              <a:buNone/>
              <a:defRPr sz="2000">
                <a:solidFill>
                  <a:srgbClr val="888888"/>
                </a:solidFill>
              </a:defRPr>
            </a:lvl2pPr>
            <a:lvl3pPr marL="1371600" lvl="2" indent="-228600" algn="l">
              <a:spcBef>
                <a:spcPts val="360"/>
              </a:spcBef>
              <a:spcAft>
                <a:spcPts val="0"/>
              </a:spcAft>
              <a:buClr>
                <a:srgbClr val="888888"/>
              </a:buClr>
              <a:buSzPts val="1800"/>
              <a:buNone/>
              <a:defRPr sz="1800">
                <a:solidFill>
                  <a:srgbClr val="888888"/>
                </a:solidFill>
              </a:defRPr>
            </a:lvl3pPr>
            <a:lvl4pPr marL="1828800" lvl="3" indent="-228600" algn="l">
              <a:spcBef>
                <a:spcPts val="320"/>
              </a:spcBef>
              <a:spcAft>
                <a:spcPts val="0"/>
              </a:spcAft>
              <a:buClr>
                <a:srgbClr val="888888"/>
              </a:buClr>
              <a:buSzPts val="1600"/>
              <a:buNone/>
              <a:defRPr sz="1600">
                <a:solidFill>
                  <a:srgbClr val="888888"/>
                </a:solidFill>
              </a:defRPr>
            </a:lvl4pPr>
            <a:lvl5pPr marL="2286000" lvl="4" indent="-228600" algn="l">
              <a:spcBef>
                <a:spcPts val="320"/>
              </a:spcBef>
              <a:spcAft>
                <a:spcPts val="0"/>
              </a:spcAft>
              <a:buClr>
                <a:srgbClr val="888888"/>
              </a:buClr>
              <a:buSzPts val="1600"/>
              <a:buNone/>
              <a:defRPr sz="1600">
                <a:solidFill>
                  <a:srgbClr val="888888"/>
                </a:solidFill>
              </a:defRPr>
            </a:lvl5pPr>
            <a:lvl6pPr marL="2743200" lvl="5" indent="-228600" algn="l">
              <a:spcBef>
                <a:spcPts val="320"/>
              </a:spcBef>
              <a:spcAft>
                <a:spcPts val="0"/>
              </a:spcAft>
              <a:buClr>
                <a:srgbClr val="888888"/>
              </a:buClr>
              <a:buSzPts val="1600"/>
              <a:buNone/>
              <a:defRPr sz="1600">
                <a:solidFill>
                  <a:srgbClr val="888888"/>
                </a:solidFill>
              </a:defRPr>
            </a:lvl6pPr>
            <a:lvl7pPr marL="3200400" lvl="6" indent="-228600" algn="l">
              <a:spcBef>
                <a:spcPts val="320"/>
              </a:spcBef>
              <a:spcAft>
                <a:spcPts val="0"/>
              </a:spcAft>
              <a:buClr>
                <a:srgbClr val="888888"/>
              </a:buClr>
              <a:buSzPts val="1600"/>
              <a:buNone/>
              <a:defRPr sz="1600">
                <a:solidFill>
                  <a:srgbClr val="888888"/>
                </a:solidFill>
              </a:defRPr>
            </a:lvl7pPr>
            <a:lvl8pPr marL="3657600" lvl="7" indent="-228600" algn="l">
              <a:spcBef>
                <a:spcPts val="320"/>
              </a:spcBef>
              <a:spcAft>
                <a:spcPts val="0"/>
              </a:spcAft>
              <a:buClr>
                <a:srgbClr val="888888"/>
              </a:buClr>
              <a:buSzPts val="1600"/>
              <a:buNone/>
              <a:defRPr sz="1600">
                <a:solidFill>
                  <a:srgbClr val="888888"/>
                </a:solidFill>
              </a:defRPr>
            </a:lvl8pPr>
            <a:lvl9pPr marL="4114800" lvl="8" indent="-228600" algn="l">
              <a:spcBef>
                <a:spcPts val="320"/>
              </a:spcBef>
              <a:spcAft>
                <a:spcPts val="0"/>
              </a:spcAft>
              <a:buClr>
                <a:srgbClr val="888888"/>
              </a:buClr>
              <a:buSzPts val="1600"/>
              <a:buNone/>
              <a:defRPr sz="1600">
                <a:solidFill>
                  <a:srgbClr val="888888"/>
                </a:solidFill>
              </a:defRPr>
            </a:lvl9pPr>
          </a:lstStyle>
          <a:p>
            <a:endParaRPr/>
          </a:p>
        </p:txBody>
      </p:sp>
      <p:sp>
        <p:nvSpPr>
          <p:cNvPr id="295" name="Google Shape;295;p106"/>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6" name="Google Shape;296;p106"/>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p106"/>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298"/>
        <p:cNvGrpSpPr/>
        <p:nvPr/>
      </p:nvGrpSpPr>
      <p:grpSpPr>
        <a:xfrm>
          <a:off x="0" y="0"/>
          <a:ext cx="0" cy="0"/>
          <a:chOff x="0" y="0"/>
          <a:chExt cx="0" cy="0"/>
        </a:xfrm>
      </p:grpSpPr>
      <p:sp>
        <p:nvSpPr>
          <p:cNvPr id="299" name="Google Shape;299;p107"/>
          <p:cNvSpPr txBox="1">
            <a:spLocks noGrp="1"/>
          </p:cNvSpPr>
          <p:nvPr>
            <p:ph type="title"/>
          </p:nvPr>
        </p:nvSpPr>
        <p:spPr>
          <a:xfrm>
            <a:off x="377825" y="417512"/>
            <a:ext cx="6805612" cy="1741487"/>
          </a:xfrm>
          <a:prstGeom prst="rect">
            <a:avLst/>
          </a:prstGeom>
          <a:noFill/>
          <a:ln>
            <a:noFill/>
          </a:ln>
        </p:spPr>
        <p:txBody>
          <a:bodyPr spcFirstLastPara="1" wrap="square" lIns="102250" tIns="51125" rIns="102250" bIns="511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0" name="Google Shape;300;p107"/>
          <p:cNvSpPr txBox="1">
            <a:spLocks noGrp="1"/>
          </p:cNvSpPr>
          <p:nvPr>
            <p:ph type="body" idx="1"/>
          </p:nvPr>
        </p:nvSpPr>
        <p:spPr>
          <a:xfrm>
            <a:off x="377825" y="2436812"/>
            <a:ext cx="6805612" cy="6889750"/>
          </a:xfrm>
          <a:prstGeom prst="rect">
            <a:avLst/>
          </a:prstGeom>
          <a:noFill/>
          <a:ln>
            <a:noFill/>
          </a:ln>
        </p:spPr>
        <p:txBody>
          <a:bodyPr spcFirstLastPara="1" wrap="square" lIns="102250" tIns="51125" rIns="102250" bIns="511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1" name="Google Shape;301;p107"/>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sz="14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107"/>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 name="Google Shape;303;p107"/>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326"/>
        <p:cNvGrpSpPr/>
        <p:nvPr/>
      </p:nvGrpSpPr>
      <p:grpSpPr>
        <a:xfrm>
          <a:off x="0" y="0"/>
          <a:ext cx="0" cy="0"/>
          <a:chOff x="0" y="0"/>
          <a:chExt cx="0" cy="0"/>
        </a:xfrm>
      </p:grpSpPr>
      <p:sp>
        <p:nvSpPr>
          <p:cNvPr id="327" name="Google Shape;327;p83"/>
          <p:cNvSpPr txBox="1">
            <a:spLocks noGrp="1"/>
          </p:cNvSpPr>
          <p:nvPr>
            <p:ph type="ctrTitle"/>
          </p:nvPr>
        </p:nvSpPr>
        <p:spPr>
          <a:xfrm>
            <a:off x="567095" y="3243493"/>
            <a:ext cx="6427074" cy="22380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8" name="Google Shape;328;p83"/>
          <p:cNvSpPr txBox="1">
            <a:spLocks noGrp="1"/>
          </p:cNvSpPr>
          <p:nvPr>
            <p:ph type="subTitle" idx="1"/>
          </p:nvPr>
        </p:nvSpPr>
        <p:spPr>
          <a:xfrm>
            <a:off x="1134191" y="5916561"/>
            <a:ext cx="5292885" cy="2668253"/>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29" name="Google Shape;329;p83"/>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83"/>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83"/>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33"/>
        <p:cNvGrpSpPr/>
        <p:nvPr/>
      </p:nvGrpSpPr>
      <p:grpSpPr>
        <a:xfrm>
          <a:off x="0" y="0"/>
          <a:ext cx="0" cy="0"/>
          <a:chOff x="0" y="0"/>
          <a:chExt cx="0" cy="0"/>
        </a:xfrm>
      </p:grpSpPr>
      <p:sp>
        <p:nvSpPr>
          <p:cNvPr id="34" name="Google Shape;34;p110"/>
          <p:cNvSpPr txBox="1">
            <a:spLocks noGrp="1"/>
          </p:cNvSpPr>
          <p:nvPr>
            <p:ph type="title"/>
          </p:nvPr>
        </p:nvSpPr>
        <p:spPr>
          <a:xfrm>
            <a:off x="1482060" y="7308693"/>
            <a:ext cx="4536758" cy="86283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205"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110"/>
          <p:cNvSpPr>
            <a:spLocks noGrp="1"/>
          </p:cNvSpPr>
          <p:nvPr>
            <p:ph type="pic" idx="2"/>
          </p:nvPr>
        </p:nvSpPr>
        <p:spPr>
          <a:xfrm>
            <a:off x="1482060" y="932921"/>
            <a:ext cx="4536758" cy="6264593"/>
          </a:xfrm>
          <a:prstGeom prst="rect">
            <a:avLst/>
          </a:prstGeom>
          <a:noFill/>
          <a:ln>
            <a:noFill/>
          </a:ln>
        </p:spPr>
      </p:sp>
      <p:sp>
        <p:nvSpPr>
          <p:cNvPr id="36" name="Google Shape;36;p110"/>
          <p:cNvSpPr txBox="1">
            <a:spLocks noGrp="1"/>
          </p:cNvSpPr>
          <p:nvPr>
            <p:ph type="body" idx="1"/>
          </p:nvPr>
        </p:nvSpPr>
        <p:spPr>
          <a:xfrm>
            <a:off x="1482060" y="8171526"/>
            <a:ext cx="4536758" cy="1225365"/>
          </a:xfrm>
          <a:prstGeom prst="rect">
            <a:avLst/>
          </a:prstGeom>
          <a:noFill/>
          <a:ln>
            <a:noFill/>
          </a:ln>
        </p:spPr>
        <p:txBody>
          <a:bodyPr spcFirstLastPara="1" wrap="square" lIns="91425" tIns="45700" rIns="91425" bIns="45700" anchor="t" anchorCtr="0">
            <a:noAutofit/>
          </a:bodyPr>
          <a:lstStyle>
            <a:lvl1pPr marL="457200" lvl="0" indent="-228600" algn="l">
              <a:spcBef>
                <a:spcPts val="309"/>
              </a:spcBef>
              <a:spcAft>
                <a:spcPts val="0"/>
              </a:spcAft>
              <a:buClr>
                <a:schemeClr val="dk1"/>
              </a:buClr>
              <a:buSzPts val="1544"/>
              <a:buNone/>
              <a:defRPr sz="1544"/>
            </a:lvl1pPr>
            <a:lvl2pPr marL="914400" lvl="1" indent="-228600" algn="l">
              <a:spcBef>
                <a:spcPts val="265"/>
              </a:spcBef>
              <a:spcAft>
                <a:spcPts val="0"/>
              </a:spcAft>
              <a:buClr>
                <a:schemeClr val="dk1"/>
              </a:buClr>
              <a:buSzPts val="1323"/>
              <a:buNone/>
              <a:defRPr sz="1323"/>
            </a:lvl2pPr>
            <a:lvl3pPr marL="1371600" lvl="2" indent="-228600" algn="l">
              <a:spcBef>
                <a:spcPts val="221"/>
              </a:spcBef>
              <a:spcAft>
                <a:spcPts val="0"/>
              </a:spcAft>
              <a:buClr>
                <a:schemeClr val="dk1"/>
              </a:buClr>
              <a:buSzPts val="1103"/>
              <a:buNone/>
              <a:defRPr sz="1103"/>
            </a:lvl3pPr>
            <a:lvl4pPr marL="1828800" lvl="3" indent="-228600" algn="l">
              <a:spcBef>
                <a:spcPts val="198"/>
              </a:spcBef>
              <a:spcAft>
                <a:spcPts val="0"/>
              </a:spcAft>
              <a:buClr>
                <a:schemeClr val="dk1"/>
              </a:buClr>
              <a:buSzPts val="992"/>
              <a:buNone/>
              <a:defRPr sz="992"/>
            </a:lvl4pPr>
            <a:lvl5pPr marL="2286000" lvl="4" indent="-228600" algn="l">
              <a:spcBef>
                <a:spcPts val="198"/>
              </a:spcBef>
              <a:spcAft>
                <a:spcPts val="0"/>
              </a:spcAft>
              <a:buClr>
                <a:schemeClr val="dk1"/>
              </a:buClr>
              <a:buSzPts val="992"/>
              <a:buNone/>
              <a:defRPr sz="992"/>
            </a:lvl5pPr>
            <a:lvl6pPr marL="2743200" lvl="5" indent="-228600" algn="l">
              <a:spcBef>
                <a:spcPts val="198"/>
              </a:spcBef>
              <a:spcAft>
                <a:spcPts val="0"/>
              </a:spcAft>
              <a:buClr>
                <a:schemeClr val="dk1"/>
              </a:buClr>
              <a:buSzPts val="992"/>
              <a:buNone/>
              <a:defRPr sz="992"/>
            </a:lvl6pPr>
            <a:lvl7pPr marL="3200400" lvl="6" indent="-228600" algn="l">
              <a:spcBef>
                <a:spcPts val="198"/>
              </a:spcBef>
              <a:spcAft>
                <a:spcPts val="0"/>
              </a:spcAft>
              <a:buClr>
                <a:schemeClr val="dk1"/>
              </a:buClr>
              <a:buSzPts val="992"/>
              <a:buNone/>
              <a:defRPr sz="992"/>
            </a:lvl7pPr>
            <a:lvl8pPr marL="3657600" lvl="7" indent="-228600" algn="l">
              <a:spcBef>
                <a:spcPts val="198"/>
              </a:spcBef>
              <a:spcAft>
                <a:spcPts val="0"/>
              </a:spcAft>
              <a:buClr>
                <a:schemeClr val="dk1"/>
              </a:buClr>
              <a:buSzPts val="992"/>
              <a:buNone/>
              <a:defRPr sz="992"/>
            </a:lvl8pPr>
            <a:lvl9pPr marL="4114800" lvl="8" indent="-228600" algn="l">
              <a:spcBef>
                <a:spcPts val="198"/>
              </a:spcBef>
              <a:spcAft>
                <a:spcPts val="0"/>
              </a:spcAft>
              <a:buClr>
                <a:schemeClr val="dk1"/>
              </a:buClr>
              <a:buSzPts val="992"/>
              <a:buNone/>
              <a:defRPr sz="992"/>
            </a:lvl9pPr>
          </a:lstStyle>
          <a:p>
            <a:endParaRPr/>
          </a:p>
        </p:txBody>
      </p:sp>
      <p:sp>
        <p:nvSpPr>
          <p:cNvPr id="37" name="Google Shape;37;p110"/>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3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10"/>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10"/>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şlık, Dikey Metin" type="vertTx">
  <p:cSld name="VERTICAL_TEXT">
    <p:spTree>
      <p:nvGrpSpPr>
        <p:cNvPr id="1" name="Shape 338"/>
        <p:cNvGrpSpPr/>
        <p:nvPr/>
      </p:nvGrpSpPr>
      <p:grpSpPr>
        <a:xfrm>
          <a:off x="0" y="0"/>
          <a:ext cx="0" cy="0"/>
          <a:chOff x="0" y="0"/>
          <a:chExt cx="0" cy="0"/>
        </a:xfrm>
      </p:grpSpPr>
      <p:sp>
        <p:nvSpPr>
          <p:cNvPr id="339" name="Google Shape;339;p119"/>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0" name="Google Shape;340;p119"/>
          <p:cNvSpPr txBox="1">
            <a:spLocks noGrp="1"/>
          </p:cNvSpPr>
          <p:nvPr>
            <p:ph type="body" idx="1"/>
          </p:nvPr>
        </p:nvSpPr>
        <p:spPr>
          <a:xfrm rot="5400000">
            <a:off x="335756" y="2478881"/>
            <a:ext cx="6889750" cy="680561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1" name="Google Shape;341;p119"/>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119"/>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119"/>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344"/>
        <p:cNvGrpSpPr/>
        <p:nvPr/>
      </p:nvGrpSpPr>
      <p:grpSpPr>
        <a:xfrm>
          <a:off x="0" y="0"/>
          <a:ext cx="0" cy="0"/>
          <a:chOff x="0" y="0"/>
          <a:chExt cx="0" cy="0"/>
        </a:xfrm>
      </p:grpSpPr>
      <p:sp>
        <p:nvSpPr>
          <p:cNvPr id="345" name="Google Shape;345;p120"/>
          <p:cNvSpPr txBox="1">
            <a:spLocks noGrp="1"/>
          </p:cNvSpPr>
          <p:nvPr>
            <p:ph type="title"/>
          </p:nvPr>
        </p:nvSpPr>
        <p:spPr>
          <a:xfrm>
            <a:off x="1482062" y="7308694"/>
            <a:ext cx="4536758" cy="86283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6" name="Google Shape;346;p120"/>
          <p:cNvSpPr>
            <a:spLocks noGrp="1"/>
          </p:cNvSpPr>
          <p:nvPr>
            <p:ph type="pic" idx="2"/>
          </p:nvPr>
        </p:nvSpPr>
        <p:spPr>
          <a:xfrm>
            <a:off x="1482062" y="932922"/>
            <a:ext cx="4536758" cy="6264593"/>
          </a:xfrm>
          <a:prstGeom prst="rect">
            <a:avLst/>
          </a:prstGeom>
          <a:noFill/>
          <a:ln>
            <a:noFill/>
          </a:ln>
        </p:spPr>
      </p:sp>
      <p:sp>
        <p:nvSpPr>
          <p:cNvPr id="347" name="Google Shape;347;p120"/>
          <p:cNvSpPr txBox="1">
            <a:spLocks noGrp="1"/>
          </p:cNvSpPr>
          <p:nvPr>
            <p:ph type="body" idx="1"/>
          </p:nvPr>
        </p:nvSpPr>
        <p:spPr>
          <a:xfrm>
            <a:off x="1482062" y="8171526"/>
            <a:ext cx="4536758" cy="1225364"/>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48" name="Google Shape;348;p120"/>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120"/>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120"/>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351"/>
        <p:cNvGrpSpPr/>
        <p:nvPr/>
      </p:nvGrpSpPr>
      <p:grpSpPr>
        <a:xfrm>
          <a:off x="0" y="0"/>
          <a:ext cx="0" cy="0"/>
          <a:chOff x="0" y="0"/>
          <a:chExt cx="0" cy="0"/>
        </a:xfrm>
      </p:grpSpPr>
      <p:sp>
        <p:nvSpPr>
          <p:cNvPr id="352" name="Google Shape;352;p121"/>
          <p:cNvSpPr txBox="1">
            <a:spLocks noGrp="1"/>
          </p:cNvSpPr>
          <p:nvPr>
            <p:ph type="title"/>
          </p:nvPr>
        </p:nvSpPr>
        <p:spPr>
          <a:xfrm>
            <a:off x="378078" y="415707"/>
            <a:ext cx="2487603" cy="176916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3" name="Google Shape;353;p121"/>
          <p:cNvSpPr txBox="1">
            <a:spLocks noGrp="1"/>
          </p:cNvSpPr>
          <p:nvPr>
            <p:ph type="body" idx="1"/>
          </p:nvPr>
        </p:nvSpPr>
        <p:spPr>
          <a:xfrm>
            <a:off x="2956257" y="415725"/>
            <a:ext cx="4226957" cy="8911094"/>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54" name="Google Shape;354;p121"/>
          <p:cNvSpPr txBox="1">
            <a:spLocks noGrp="1"/>
          </p:cNvSpPr>
          <p:nvPr>
            <p:ph type="body" idx="2"/>
          </p:nvPr>
        </p:nvSpPr>
        <p:spPr>
          <a:xfrm>
            <a:off x="378078" y="2184892"/>
            <a:ext cx="2487603" cy="714192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55" name="Google Shape;355;p121"/>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121"/>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 name="Google Shape;357;p121"/>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358"/>
        <p:cNvGrpSpPr/>
        <p:nvPr/>
      </p:nvGrpSpPr>
      <p:grpSpPr>
        <a:xfrm>
          <a:off x="0" y="0"/>
          <a:ext cx="0" cy="0"/>
          <a:chOff x="0" y="0"/>
          <a:chExt cx="0" cy="0"/>
        </a:xfrm>
      </p:grpSpPr>
      <p:sp>
        <p:nvSpPr>
          <p:cNvPr id="359" name="Google Shape;359;p122"/>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0" name="Google Shape;360;p122"/>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122"/>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362"/>
        <p:cNvGrpSpPr/>
        <p:nvPr/>
      </p:nvGrpSpPr>
      <p:grpSpPr>
        <a:xfrm>
          <a:off x="0" y="0"/>
          <a:ext cx="0" cy="0"/>
          <a:chOff x="0" y="0"/>
          <a:chExt cx="0" cy="0"/>
        </a:xfrm>
      </p:grpSpPr>
      <p:sp>
        <p:nvSpPr>
          <p:cNvPr id="363" name="Google Shape;363;p123"/>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4" name="Google Shape;364;p123"/>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123"/>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123"/>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367"/>
        <p:cNvGrpSpPr/>
        <p:nvPr/>
      </p:nvGrpSpPr>
      <p:grpSpPr>
        <a:xfrm>
          <a:off x="0" y="0"/>
          <a:ext cx="0" cy="0"/>
          <a:chOff x="0" y="0"/>
          <a:chExt cx="0" cy="0"/>
        </a:xfrm>
      </p:grpSpPr>
      <p:sp>
        <p:nvSpPr>
          <p:cNvPr id="368" name="Google Shape;368;p124"/>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9" name="Google Shape;369;p124"/>
          <p:cNvSpPr txBox="1">
            <a:spLocks noGrp="1"/>
          </p:cNvSpPr>
          <p:nvPr>
            <p:ph type="body" idx="1"/>
          </p:nvPr>
        </p:nvSpPr>
        <p:spPr>
          <a:xfrm>
            <a:off x="378067" y="2337139"/>
            <a:ext cx="3340871" cy="974008"/>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70" name="Google Shape;370;p124"/>
          <p:cNvSpPr txBox="1">
            <a:spLocks noGrp="1"/>
          </p:cNvSpPr>
          <p:nvPr>
            <p:ph type="body" idx="2"/>
          </p:nvPr>
        </p:nvSpPr>
        <p:spPr>
          <a:xfrm>
            <a:off x="378067" y="3311147"/>
            <a:ext cx="3340871" cy="6015653"/>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71" name="Google Shape;371;p124"/>
          <p:cNvSpPr txBox="1">
            <a:spLocks noGrp="1"/>
          </p:cNvSpPr>
          <p:nvPr>
            <p:ph type="body" idx="3"/>
          </p:nvPr>
        </p:nvSpPr>
        <p:spPr>
          <a:xfrm>
            <a:off x="3841030" y="2337139"/>
            <a:ext cx="3342183" cy="974008"/>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72" name="Google Shape;372;p124"/>
          <p:cNvSpPr txBox="1">
            <a:spLocks noGrp="1"/>
          </p:cNvSpPr>
          <p:nvPr>
            <p:ph type="body" idx="4"/>
          </p:nvPr>
        </p:nvSpPr>
        <p:spPr>
          <a:xfrm>
            <a:off x="3841030" y="3311147"/>
            <a:ext cx="3342183" cy="6015653"/>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73" name="Google Shape;373;p124"/>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124"/>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124"/>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376"/>
        <p:cNvGrpSpPr/>
        <p:nvPr/>
      </p:nvGrpSpPr>
      <p:grpSpPr>
        <a:xfrm>
          <a:off x="0" y="0"/>
          <a:ext cx="0" cy="0"/>
          <a:chOff x="0" y="0"/>
          <a:chExt cx="0" cy="0"/>
        </a:xfrm>
      </p:grpSpPr>
      <p:sp>
        <p:nvSpPr>
          <p:cNvPr id="377" name="Google Shape;377;p125"/>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8" name="Google Shape;378;p125"/>
          <p:cNvSpPr txBox="1">
            <a:spLocks noGrp="1"/>
          </p:cNvSpPr>
          <p:nvPr>
            <p:ph type="body" idx="1"/>
          </p:nvPr>
        </p:nvSpPr>
        <p:spPr>
          <a:xfrm>
            <a:off x="378064" y="2436251"/>
            <a:ext cx="3339557" cy="689056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9" name="Google Shape;379;p125"/>
          <p:cNvSpPr txBox="1">
            <a:spLocks noGrp="1"/>
          </p:cNvSpPr>
          <p:nvPr>
            <p:ph type="body" idx="2"/>
          </p:nvPr>
        </p:nvSpPr>
        <p:spPr>
          <a:xfrm>
            <a:off x="3843642" y="2436251"/>
            <a:ext cx="3339557" cy="689056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80" name="Google Shape;380;p125"/>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1" name="Google Shape;381;p125"/>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2" name="Google Shape;382;p125"/>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ölüm Üstbilgisi" type="secHead">
  <p:cSld name="SECTION_HEADER">
    <p:spTree>
      <p:nvGrpSpPr>
        <p:cNvPr id="1" name="Shape 383"/>
        <p:cNvGrpSpPr/>
        <p:nvPr/>
      </p:nvGrpSpPr>
      <p:grpSpPr>
        <a:xfrm>
          <a:off x="0" y="0"/>
          <a:ext cx="0" cy="0"/>
          <a:chOff x="0" y="0"/>
          <a:chExt cx="0" cy="0"/>
        </a:xfrm>
      </p:grpSpPr>
      <p:sp>
        <p:nvSpPr>
          <p:cNvPr id="384" name="Google Shape;384;p126"/>
          <p:cNvSpPr txBox="1">
            <a:spLocks noGrp="1"/>
          </p:cNvSpPr>
          <p:nvPr>
            <p:ph type="title"/>
          </p:nvPr>
        </p:nvSpPr>
        <p:spPr>
          <a:xfrm>
            <a:off x="597287" y="6709302"/>
            <a:ext cx="6427074" cy="207369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5" name="Google Shape;385;p126"/>
          <p:cNvSpPr txBox="1">
            <a:spLocks noGrp="1"/>
          </p:cNvSpPr>
          <p:nvPr>
            <p:ph type="body" idx="1"/>
          </p:nvPr>
        </p:nvSpPr>
        <p:spPr>
          <a:xfrm>
            <a:off x="597287" y="4425353"/>
            <a:ext cx="6427074" cy="2283965"/>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86" name="Google Shape;386;p126"/>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7" name="Google Shape;387;p126"/>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8" name="Google Shape;388;p126"/>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389"/>
        <p:cNvGrpSpPr/>
        <p:nvPr/>
      </p:nvGrpSpPr>
      <p:grpSpPr>
        <a:xfrm>
          <a:off x="0" y="0"/>
          <a:ext cx="0" cy="0"/>
          <a:chOff x="0" y="0"/>
          <a:chExt cx="0" cy="0"/>
        </a:xfrm>
      </p:grpSpPr>
      <p:sp>
        <p:nvSpPr>
          <p:cNvPr id="390" name="Google Shape;390;p127"/>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1" name="Google Shape;391;p127"/>
          <p:cNvSpPr txBox="1">
            <a:spLocks noGrp="1"/>
          </p:cNvSpPr>
          <p:nvPr>
            <p:ph type="body" idx="1"/>
          </p:nvPr>
        </p:nvSpPr>
        <p:spPr>
          <a:xfrm>
            <a:off x="377825" y="2436812"/>
            <a:ext cx="6805612" cy="688975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2" name="Google Shape;392;p127"/>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127"/>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4" name="Google Shape;394;p127"/>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401"/>
        <p:cNvGrpSpPr/>
        <p:nvPr/>
      </p:nvGrpSpPr>
      <p:grpSpPr>
        <a:xfrm>
          <a:off x="0" y="0"/>
          <a:ext cx="0" cy="0"/>
          <a:chOff x="0" y="0"/>
          <a:chExt cx="0" cy="0"/>
        </a:xfrm>
      </p:grpSpPr>
      <p:sp>
        <p:nvSpPr>
          <p:cNvPr id="402" name="Google Shape;402;p85"/>
          <p:cNvSpPr txBox="1">
            <a:spLocks noGrp="1"/>
          </p:cNvSpPr>
          <p:nvPr>
            <p:ph type="ctrTitle"/>
          </p:nvPr>
        </p:nvSpPr>
        <p:spPr>
          <a:xfrm>
            <a:off x="567095" y="3243493"/>
            <a:ext cx="6427074" cy="22380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3" name="Google Shape;403;p85"/>
          <p:cNvSpPr txBox="1">
            <a:spLocks noGrp="1"/>
          </p:cNvSpPr>
          <p:nvPr>
            <p:ph type="subTitle" idx="1"/>
          </p:nvPr>
        </p:nvSpPr>
        <p:spPr>
          <a:xfrm>
            <a:off x="1134191" y="5916561"/>
            <a:ext cx="5292885" cy="2668253"/>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04" name="Google Shape;404;p85"/>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5" name="Google Shape;405;p85"/>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6" name="Google Shape;406;p85"/>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40"/>
        <p:cNvGrpSpPr/>
        <p:nvPr/>
      </p:nvGrpSpPr>
      <p:grpSpPr>
        <a:xfrm>
          <a:off x="0" y="0"/>
          <a:ext cx="0" cy="0"/>
          <a:chOff x="0" y="0"/>
          <a:chExt cx="0" cy="0"/>
        </a:xfrm>
      </p:grpSpPr>
      <p:sp>
        <p:nvSpPr>
          <p:cNvPr id="41" name="Google Shape;41;p111"/>
          <p:cNvSpPr txBox="1">
            <a:spLocks noGrp="1"/>
          </p:cNvSpPr>
          <p:nvPr>
            <p:ph type="title"/>
          </p:nvPr>
        </p:nvSpPr>
        <p:spPr>
          <a:xfrm>
            <a:off x="378076" y="415707"/>
            <a:ext cx="2487604" cy="176916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205"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111"/>
          <p:cNvSpPr txBox="1">
            <a:spLocks noGrp="1"/>
          </p:cNvSpPr>
          <p:nvPr>
            <p:ph type="body" idx="1"/>
          </p:nvPr>
        </p:nvSpPr>
        <p:spPr>
          <a:xfrm>
            <a:off x="2956256" y="415724"/>
            <a:ext cx="4226957" cy="8911094"/>
          </a:xfrm>
          <a:prstGeom prst="rect">
            <a:avLst/>
          </a:prstGeom>
          <a:noFill/>
          <a:ln>
            <a:noFill/>
          </a:ln>
        </p:spPr>
        <p:txBody>
          <a:bodyPr spcFirstLastPara="1" wrap="square" lIns="91425" tIns="45700" rIns="91425" bIns="45700" anchor="t" anchorCtr="0">
            <a:noAutofit/>
          </a:bodyPr>
          <a:lstStyle>
            <a:lvl1pPr marL="457200" lvl="0" indent="-452628" algn="l">
              <a:spcBef>
                <a:spcPts val="706"/>
              </a:spcBef>
              <a:spcAft>
                <a:spcPts val="0"/>
              </a:spcAft>
              <a:buClr>
                <a:schemeClr val="dk1"/>
              </a:buClr>
              <a:buSzPts val="3528"/>
              <a:buChar char="•"/>
              <a:defRPr sz="3528"/>
            </a:lvl1pPr>
            <a:lvl2pPr marL="914400" lvl="1" indent="-424624" algn="l">
              <a:spcBef>
                <a:spcPts val="617"/>
              </a:spcBef>
              <a:spcAft>
                <a:spcPts val="0"/>
              </a:spcAft>
              <a:buClr>
                <a:schemeClr val="dk1"/>
              </a:buClr>
              <a:buSzPts val="3087"/>
              <a:buChar char="–"/>
              <a:defRPr sz="3087"/>
            </a:lvl2pPr>
            <a:lvl3pPr marL="1371600" lvl="2" indent="-396620" algn="l">
              <a:spcBef>
                <a:spcPts val="529"/>
              </a:spcBef>
              <a:spcAft>
                <a:spcPts val="0"/>
              </a:spcAft>
              <a:buClr>
                <a:schemeClr val="dk1"/>
              </a:buClr>
              <a:buSzPts val="2646"/>
              <a:buChar char="•"/>
              <a:defRPr sz="2646"/>
            </a:lvl3pPr>
            <a:lvl4pPr marL="1828800" lvl="3" indent="-368617" algn="l">
              <a:spcBef>
                <a:spcPts val="441"/>
              </a:spcBef>
              <a:spcAft>
                <a:spcPts val="0"/>
              </a:spcAft>
              <a:buClr>
                <a:schemeClr val="dk1"/>
              </a:buClr>
              <a:buSzPts val="2205"/>
              <a:buChar char="–"/>
              <a:defRPr sz="2205"/>
            </a:lvl4pPr>
            <a:lvl5pPr marL="2286000" lvl="4" indent="-368617" algn="l">
              <a:spcBef>
                <a:spcPts val="441"/>
              </a:spcBef>
              <a:spcAft>
                <a:spcPts val="0"/>
              </a:spcAft>
              <a:buClr>
                <a:schemeClr val="dk1"/>
              </a:buClr>
              <a:buSzPts val="2205"/>
              <a:buChar char="»"/>
              <a:defRPr sz="2205"/>
            </a:lvl5pPr>
            <a:lvl6pPr marL="2743200" lvl="5" indent="-368617" algn="l">
              <a:spcBef>
                <a:spcPts val="441"/>
              </a:spcBef>
              <a:spcAft>
                <a:spcPts val="0"/>
              </a:spcAft>
              <a:buClr>
                <a:schemeClr val="dk1"/>
              </a:buClr>
              <a:buSzPts val="2205"/>
              <a:buChar char="•"/>
              <a:defRPr sz="2205"/>
            </a:lvl6pPr>
            <a:lvl7pPr marL="3200400" lvl="6" indent="-368617" algn="l">
              <a:spcBef>
                <a:spcPts val="441"/>
              </a:spcBef>
              <a:spcAft>
                <a:spcPts val="0"/>
              </a:spcAft>
              <a:buClr>
                <a:schemeClr val="dk1"/>
              </a:buClr>
              <a:buSzPts val="2205"/>
              <a:buChar char="•"/>
              <a:defRPr sz="2205"/>
            </a:lvl7pPr>
            <a:lvl8pPr marL="3657600" lvl="7" indent="-368617" algn="l">
              <a:spcBef>
                <a:spcPts val="441"/>
              </a:spcBef>
              <a:spcAft>
                <a:spcPts val="0"/>
              </a:spcAft>
              <a:buClr>
                <a:schemeClr val="dk1"/>
              </a:buClr>
              <a:buSzPts val="2205"/>
              <a:buChar char="•"/>
              <a:defRPr sz="2205"/>
            </a:lvl8pPr>
            <a:lvl9pPr marL="4114800" lvl="8" indent="-368617" algn="l">
              <a:spcBef>
                <a:spcPts val="441"/>
              </a:spcBef>
              <a:spcAft>
                <a:spcPts val="0"/>
              </a:spcAft>
              <a:buClr>
                <a:schemeClr val="dk1"/>
              </a:buClr>
              <a:buSzPts val="2205"/>
              <a:buChar char="•"/>
              <a:defRPr sz="2205"/>
            </a:lvl9pPr>
          </a:lstStyle>
          <a:p>
            <a:endParaRPr/>
          </a:p>
        </p:txBody>
      </p:sp>
      <p:sp>
        <p:nvSpPr>
          <p:cNvPr id="43" name="Google Shape;43;p111"/>
          <p:cNvSpPr txBox="1">
            <a:spLocks noGrp="1"/>
          </p:cNvSpPr>
          <p:nvPr>
            <p:ph type="body" idx="2"/>
          </p:nvPr>
        </p:nvSpPr>
        <p:spPr>
          <a:xfrm>
            <a:off x="378076" y="2184891"/>
            <a:ext cx="2487604" cy="7141927"/>
          </a:xfrm>
          <a:prstGeom prst="rect">
            <a:avLst/>
          </a:prstGeom>
          <a:noFill/>
          <a:ln>
            <a:noFill/>
          </a:ln>
        </p:spPr>
        <p:txBody>
          <a:bodyPr spcFirstLastPara="1" wrap="square" lIns="91425" tIns="45700" rIns="91425" bIns="45700" anchor="t" anchorCtr="0">
            <a:noAutofit/>
          </a:bodyPr>
          <a:lstStyle>
            <a:lvl1pPr marL="457200" lvl="0" indent="-228600" algn="l">
              <a:spcBef>
                <a:spcPts val="309"/>
              </a:spcBef>
              <a:spcAft>
                <a:spcPts val="0"/>
              </a:spcAft>
              <a:buClr>
                <a:schemeClr val="dk1"/>
              </a:buClr>
              <a:buSzPts val="1544"/>
              <a:buNone/>
              <a:defRPr sz="1544"/>
            </a:lvl1pPr>
            <a:lvl2pPr marL="914400" lvl="1" indent="-228600" algn="l">
              <a:spcBef>
                <a:spcPts val="265"/>
              </a:spcBef>
              <a:spcAft>
                <a:spcPts val="0"/>
              </a:spcAft>
              <a:buClr>
                <a:schemeClr val="dk1"/>
              </a:buClr>
              <a:buSzPts val="1323"/>
              <a:buNone/>
              <a:defRPr sz="1323"/>
            </a:lvl2pPr>
            <a:lvl3pPr marL="1371600" lvl="2" indent="-228600" algn="l">
              <a:spcBef>
                <a:spcPts val="221"/>
              </a:spcBef>
              <a:spcAft>
                <a:spcPts val="0"/>
              </a:spcAft>
              <a:buClr>
                <a:schemeClr val="dk1"/>
              </a:buClr>
              <a:buSzPts val="1103"/>
              <a:buNone/>
              <a:defRPr sz="1103"/>
            </a:lvl3pPr>
            <a:lvl4pPr marL="1828800" lvl="3" indent="-228600" algn="l">
              <a:spcBef>
                <a:spcPts val="198"/>
              </a:spcBef>
              <a:spcAft>
                <a:spcPts val="0"/>
              </a:spcAft>
              <a:buClr>
                <a:schemeClr val="dk1"/>
              </a:buClr>
              <a:buSzPts val="992"/>
              <a:buNone/>
              <a:defRPr sz="992"/>
            </a:lvl4pPr>
            <a:lvl5pPr marL="2286000" lvl="4" indent="-228600" algn="l">
              <a:spcBef>
                <a:spcPts val="198"/>
              </a:spcBef>
              <a:spcAft>
                <a:spcPts val="0"/>
              </a:spcAft>
              <a:buClr>
                <a:schemeClr val="dk1"/>
              </a:buClr>
              <a:buSzPts val="992"/>
              <a:buNone/>
              <a:defRPr sz="992"/>
            </a:lvl5pPr>
            <a:lvl6pPr marL="2743200" lvl="5" indent="-228600" algn="l">
              <a:spcBef>
                <a:spcPts val="198"/>
              </a:spcBef>
              <a:spcAft>
                <a:spcPts val="0"/>
              </a:spcAft>
              <a:buClr>
                <a:schemeClr val="dk1"/>
              </a:buClr>
              <a:buSzPts val="992"/>
              <a:buNone/>
              <a:defRPr sz="992"/>
            </a:lvl6pPr>
            <a:lvl7pPr marL="3200400" lvl="6" indent="-228600" algn="l">
              <a:spcBef>
                <a:spcPts val="198"/>
              </a:spcBef>
              <a:spcAft>
                <a:spcPts val="0"/>
              </a:spcAft>
              <a:buClr>
                <a:schemeClr val="dk1"/>
              </a:buClr>
              <a:buSzPts val="992"/>
              <a:buNone/>
              <a:defRPr sz="992"/>
            </a:lvl7pPr>
            <a:lvl8pPr marL="3657600" lvl="7" indent="-228600" algn="l">
              <a:spcBef>
                <a:spcPts val="198"/>
              </a:spcBef>
              <a:spcAft>
                <a:spcPts val="0"/>
              </a:spcAft>
              <a:buClr>
                <a:schemeClr val="dk1"/>
              </a:buClr>
              <a:buSzPts val="992"/>
              <a:buNone/>
              <a:defRPr sz="992"/>
            </a:lvl8pPr>
            <a:lvl9pPr marL="4114800" lvl="8" indent="-228600" algn="l">
              <a:spcBef>
                <a:spcPts val="198"/>
              </a:spcBef>
              <a:spcAft>
                <a:spcPts val="0"/>
              </a:spcAft>
              <a:buClr>
                <a:schemeClr val="dk1"/>
              </a:buClr>
              <a:buSzPts val="992"/>
              <a:buNone/>
              <a:defRPr sz="992"/>
            </a:lvl9pPr>
          </a:lstStyle>
          <a:p>
            <a:endParaRPr/>
          </a:p>
        </p:txBody>
      </p:sp>
      <p:sp>
        <p:nvSpPr>
          <p:cNvPr id="44" name="Google Shape;44;p111"/>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3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11"/>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11"/>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407"/>
        <p:cNvGrpSpPr/>
        <p:nvPr/>
      </p:nvGrpSpPr>
      <p:grpSpPr>
        <a:xfrm>
          <a:off x="0" y="0"/>
          <a:ext cx="0" cy="0"/>
          <a:chOff x="0" y="0"/>
          <a:chExt cx="0" cy="0"/>
        </a:xfrm>
      </p:grpSpPr>
      <p:sp>
        <p:nvSpPr>
          <p:cNvPr id="408" name="Google Shape;408;p128"/>
          <p:cNvSpPr txBox="1">
            <a:spLocks noGrp="1"/>
          </p:cNvSpPr>
          <p:nvPr>
            <p:ph type="title"/>
          </p:nvPr>
        </p:nvSpPr>
        <p:spPr>
          <a:xfrm rot="5400000">
            <a:off x="1878221" y="4021839"/>
            <a:ext cx="8908676" cy="170128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9" name="Google Shape;409;p128"/>
          <p:cNvSpPr txBox="1">
            <a:spLocks noGrp="1"/>
          </p:cNvSpPr>
          <p:nvPr>
            <p:ph type="body" idx="1"/>
          </p:nvPr>
        </p:nvSpPr>
        <p:spPr>
          <a:xfrm rot="5400000">
            <a:off x="-1587359" y="2383566"/>
            <a:ext cx="8908676" cy="497783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0" name="Google Shape;410;p128"/>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 name="Google Shape;411;p128"/>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2" name="Google Shape;412;p128"/>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şlık, Dikey Metin" type="vertTx">
  <p:cSld name="VERTICAL_TEXT">
    <p:spTree>
      <p:nvGrpSpPr>
        <p:cNvPr id="1" name="Shape 413"/>
        <p:cNvGrpSpPr/>
        <p:nvPr/>
      </p:nvGrpSpPr>
      <p:grpSpPr>
        <a:xfrm>
          <a:off x="0" y="0"/>
          <a:ext cx="0" cy="0"/>
          <a:chOff x="0" y="0"/>
          <a:chExt cx="0" cy="0"/>
        </a:xfrm>
      </p:grpSpPr>
      <p:sp>
        <p:nvSpPr>
          <p:cNvPr id="414" name="Google Shape;414;p129"/>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5" name="Google Shape;415;p129"/>
          <p:cNvSpPr txBox="1">
            <a:spLocks noGrp="1"/>
          </p:cNvSpPr>
          <p:nvPr>
            <p:ph type="body" idx="1"/>
          </p:nvPr>
        </p:nvSpPr>
        <p:spPr>
          <a:xfrm rot="5400000">
            <a:off x="335756" y="2478881"/>
            <a:ext cx="6889750" cy="680561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6" name="Google Shape;416;p129"/>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7" name="Google Shape;417;p129"/>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8" name="Google Shape;418;p129"/>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419"/>
        <p:cNvGrpSpPr/>
        <p:nvPr/>
      </p:nvGrpSpPr>
      <p:grpSpPr>
        <a:xfrm>
          <a:off x="0" y="0"/>
          <a:ext cx="0" cy="0"/>
          <a:chOff x="0" y="0"/>
          <a:chExt cx="0" cy="0"/>
        </a:xfrm>
      </p:grpSpPr>
      <p:sp>
        <p:nvSpPr>
          <p:cNvPr id="420" name="Google Shape;420;p130"/>
          <p:cNvSpPr txBox="1">
            <a:spLocks noGrp="1"/>
          </p:cNvSpPr>
          <p:nvPr>
            <p:ph type="title"/>
          </p:nvPr>
        </p:nvSpPr>
        <p:spPr>
          <a:xfrm>
            <a:off x="1482062" y="7308694"/>
            <a:ext cx="4536758" cy="86283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1" name="Google Shape;421;p130"/>
          <p:cNvSpPr>
            <a:spLocks noGrp="1"/>
          </p:cNvSpPr>
          <p:nvPr>
            <p:ph type="pic" idx="2"/>
          </p:nvPr>
        </p:nvSpPr>
        <p:spPr>
          <a:xfrm>
            <a:off x="1482062" y="932922"/>
            <a:ext cx="4536758" cy="6264593"/>
          </a:xfrm>
          <a:prstGeom prst="rect">
            <a:avLst/>
          </a:prstGeom>
          <a:noFill/>
          <a:ln>
            <a:noFill/>
          </a:ln>
        </p:spPr>
      </p:sp>
      <p:sp>
        <p:nvSpPr>
          <p:cNvPr id="422" name="Google Shape;422;p130"/>
          <p:cNvSpPr txBox="1">
            <a:spLocks noGrp="1"/>
          </p:cNvSpPr>
          <p:nvPr>
            <p:ph type="body" idx="1"/>
          </p:nvPr>
        </p:nvSpPr>
        <p:spPr>
          <a:xfrm>
            <a:off x="1482062" y="8171526"/>
            <a:ext cx="4536758" cy="1225364"/>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23" name="Google Shape;423;p130"/>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4" name="Google Shape;424;p130"/>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5" name="Google Shape;425;p130"/>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426"/>
        <p:cNvGrpSpPr/>
        <p:nvPr/>
      </p:nvGrpSpPr>
      <p:grpSpPr>
        <a:xfrm>
          <a:off x="0" y="0"/>
          <a:ext cx="0" cy="0"/>
          <a:chOff x="0" y="0"/>
          <a:chExt cx="0" cy="0"/>
        </a:xfrm>
      </p:grpSpPr>
      <p:sp>
        <p:nvSpPr>
          <p:cNvPr id="427" name="Google Shape;427;p131"/>
          <p:cNvSpPr txBox="1">
            <a:spLocks noGrp="1"/>
          </p:cNvSpPr>
          <p:nvPr>
            <p:ph type="title"/>
          </p:nvPr>
        </p:nvSpPr>
        <p:spPr>
          <a:xfrm>
            <a:off x="378078" y="415707"/>
            <a:ext cx="2487603" cy="176916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8" name="Google Shape;428;p131"/>
          <p:cNvSpPr txBox="1">
            <a:spLocks noGrp="1"/>
          </p:cNvSpPr>
          <p:nvPr>
            <p:ph type="body" idx="1"/>
          </p:nvPr>
        </p:nvSpPr>
        <p:spPr>
          <a:xfrm>
            <a:off x="2956257" y="415725"/>
            <a:ext cx="4226957" cy="8911094"/>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29" name="Google Shape;429;p131"/>
          <p:cNvSpPr txBox="1">
            <a:spLocks noGrp="1"/>
          </p:cNvSpPr>
          <p:nvPr>
            <p:ph type="body" idx="2"/>
          </p:nvPr>
        </p:nvSpPr>
        <p:spPr>
          <a:xfrm>
            <a:off x="378078" y="2184892"/>
            <a:ext cx="2487603" cy="714192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0" name="Google Shape;430;p131"/>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1" name="Google Shape;431;p131"/>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2" name="Google Shape;432;p131"/>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433"/>
        <p:cNvGrpSpPr/>
        <p:nvPr/>
      </p:nvGrpSpPr>
      <p:grpSpPr>
        <a:xfrm>
          <a:off x="0" y="0"/>
          <a:ext cx="0" cy="0"/>
          <a:chOff x="0" y="0"/>
          <a:chExt cx="0" cy="0"/>
        </a:xfrm>
      </p:grpSpPr>
      <p:sp>
        <p:nvSpPr>
          <p:cNvPr id="434" name="Google Shape;434;p132"/>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5" name="Google Shape;435;p132"/>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6" name="Google Shape;436;p132"/>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437"/>
        <p:cNvGrpSpPr/>
        <p:nvPr/>
      </p:nvGrpSpPr>
      <p:grpSpPr>
        <a:xfrm>
          <a:off x="0" y="0"/>
          <a:ext cx="0" cy="0"/>
          <a:chOff x="0" y="0"/>
          <a:chExt cx="0" cy="0"/>
        </a:xfrm>
      </p:grpSpPr>
      <p:sp>
        <p:nvSpPr>
          <p:cNvPr id="438" name="Google Shape;438;p133"/>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9" name="Google Shape;439;p133"/>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0" name="Google Shape;440;p133"/>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1" name="Google Shape;441;p133"/>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442"/>
        <p:cNvGrpSpPr/>
        <p:nvPr/>
      </p:nvGrpSpPr>
      <p:grpSpPr>
        <a:xfrm>
          <a:off x="0" y="0"/>
          <a:ext cx="0" cy="0"/>
          <a:chOff x="0" y="0"/>
          <a:chExt cx="0" cy="0"/>
        </a:xfrm>
      </p:grpSpPr>
      <p:sp>
        <p:nvSpPr>
          <p:cNvPr id="443" name="Google Shape;443;p134"/>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4" name="Google Shape;444;p134"/>
          <p:cNvSpPr txBox="1">
            <a:spLocks noGrp="1"/>
          </p:cNvSpPr>
          <p:nvPr>
            <p:ph type="body" idx="1"/>
          </p:nvPr>
        </p:nvSpPr>
        <p:spPr>
          <a:xfrm>
            <a:off x="378067" y="2337139"/>
            <a:ext cx="3340871" cy="974008"/>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45" name="Google Shape;445;p134"/>
          <p:cNvSpPr txBox="1">
            <a:spLocks noGrp="1"/>
          </p:cNvSpPr>
          <p:nvPr>
            <p:ph type="body" idx="2"/>
          </p:nvPr>
        </p:nvSpPr>
        <p:spPr>
          <a:xfrm>
            <a:off x="378067" y="3311147"/>
            <a:ext cx="3340871" cy="6015653"/>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6" name="Google Shape;446;p134"/>
          <p:cNvSpPr txBox="1">
            <a:spLocks noGrp="1"/>
          </p:cNvSpPr>
          <p:nvPr>
            <p:ph type="body" idx="3"/>
          </p:nvPr>
        </p:nvSpPr>
        <p:spPr>
          <a:xfrm>
            <a:off x="3841030" y="2337139"/>
            <a:ext cx="3342183" cy="974008"/>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47" name="Google Shape;447;p134"/>
          <p:cNvSpPr txBox="1">
            <a:spLocks noGrp="1"/>
          </p:cNvSpPr>
          <p:nvPr>
            <p:ph type="body" idx="4"/>
          </p:nvPr>
        </p:nvSpPr>
        <p:spPr>
          <a:xfrm>
            <a:off x="3841030" y="3311147"/>
            <a:ext cx="3342183" cy="6015653"/>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8" name="Google Shape;448;p134"/>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9" name="Google Shape;449;p134"/>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0" name="Google Shape;450;p134"/>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451"/>
        <p:cNvGrpSpPr/>
        <p:nvPr/>
      </p:nvGrpSpPr>
      <p:grpSpPr>
        <a:xfrm>
          <a:off x="0" y="0"/>
          <a:ext cx="0" cy="0"/>
          <a:chOff x="0" y="0"/>
          <a:chExt cx="0" cy="0"/>
        </a:xfrm>
      </p:grpSpPr>
      <p:sp>
        <p:nvSpPr>
          <p:cNvPr id="452" name="Google Shape;452;p135"/>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3" name="Google Shape;453;p135"/>
          <p:cNvSpPr txBox="1">
            <a:spLocks noGrp="1"/>
          </p:cNvSpPr>
          <p:nvPr>
            <p:ph type="body" idx="1"/>
          </p:nvPr>
        </p:nvSpPr>
        <p:spPr>
          <a:xfrm>
            <a:off x="378064" y="2436251"/>
            <a:ext cx="3339557" cy="689056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4" name="Google Shape;454;p135"/>
          <p:cNvSpPr txBox="1">
            <a:spLocks noGrp="1"/>
          </p:cNvSpPr>
          <p:nvPr>
            <p:ph type="body" idx="2"/>
          </p:nvPr>
        </p:nvSpPr>
        <p:spPr>
          <a:xfrm>
            <a:off x="3843642" y="2436251"/>
            <a:ext cx="3339557" cy="689056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5" name="Google Shape;455;p135"/>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6" name="Google Shape;456;p135"/>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7" name="Google Shape;457;p135"/>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ölüm Üstbilgisi" type="secHead">
  <p:cSld name="SECTION_HEADER">
    <p:spTree>
      <p:nvGrpSpPr>
        <p:cNvPr id="1" name="Shape 458"/>
        <p:cNvGrpSpPr/>
        <p:nvPr/>
      </p:nvGrpSpPr>
      <p:grpSpPr>
        <a:xfrm>
          <a:off x="0" y="0"/>
          <a:ext cx="0" cy="0"/>
          <a:chOff x="0" y="0"/>
          <a:chExt cx="0" cy="0"/>
        </a:xfrm>
      </p:grpSpPr>
      <p:sp>
        <p:nvSpPr>
          <p:cNvPr id="459" name="Google Shape;459;p136"/>
          <p:cNvSpPr txBox="1">
            <a:spLocks noGrp="1"/>
          </p:cNvSpPr>
          <p:nvPr>
            <p:ph type="title"/>
          </p:nvPr>
        </p:nvSpPr>
        <p:spPr>
          <a:xfrm>
            <a:off x="597287" y="6709302"/>
            <a:ext cx="6427074" cy="207369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0" name="Google Shape;460;p136"/>
          <p:cNvSpPr txBox="1">
            <a:spLocks noGrp="1"/>
          </p:cNvSpPr>
          <p:nvPr>
            <p:ph type="body" idx="1"/>
          </p:nvPr>
        </p:nvSpPr>
        <p:spPr>
          <a:xfrm>
            <a:off x="597287" y="4425353"/>
            <a:ext cx="6427074" cy="2283965"/>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61" name="Google Shape;461;p136"/>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2" name="Google Shape;462;p136"/>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136"/>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464"/>
        <p:cNvGrpSpPr/>
        <p:nvPr/>
      </p:nvGrpSpPr>
      <p:grpSpPr>
        <a:xfrm>
          <a:off x="0" y="0"/>
          <a:ext cx="0" cy="0"/>
          <a:chOff x="0" y="0"/>
          <a:chExt cx="0" cy="0"/>
        </a:xfrm>
      </p:grpSpPr>
      <p:sp>
        <p:nvSpPr>
          <p:cNvPr id="465" name="Google Shape;465;p137"/>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6" name="Google Shape;466;p137"/>
          <p:cNvSpPr txBox="1">
            <a:spLocks noGrp="1"/>
          </p:cNvSpPr>
          <p:nvPr>
            <p:ph type="body" idx="1"/>
          </p:nvPr>
        </p:nvSpPr>
        <p:spPr>
          <a:xfrm>
            <a:off x="377825" y="2436812"/>
            <a:ext cx="6805612" cy="688975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7" name="Google Shape;467;p137"/>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8" name="Google Shape;468;p137"/>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9" name="Google Shape;469;p137"/>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47"/>
        <p:cNvGrpSpPr/>
        <p:nvPr/>
      </p:nvGrpSpPr>
      <p:grpSpPr>
        <a:xfrm>
          <a:off x="0" y="0"/>
          <a:ext cx="0" cy="0"/>
          <a:chOff x="0" y="0"/>
          <a:chExt cx="0" cy="0"/>
        </a:xfrm>
      </p:grpSpPr>
      <p:sp>
        <p:nvSpPr>
          <p:cNvPr id="48" name="Google Shape;48;p112"/>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3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12"/>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12"/>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481"/>
        <p:cNvGrpSpPr/>
        <p:nvPr/>
      </p:nvGrpSpPr>
      <p:grpSpPr>
        <a:xfrm>
          <a:off x="0" y="0"/>
          <a:ext cx="0" cy="0"/>
          <a:chOff x="0" y="0"/>
          <a:chExt cx="0" cy="0"/>
        </a:xfrm>
      </p:grpSpPr>
      <p:sp>
        <p:nvSpPr>
          <p:cNvPr id="482" name="Google Shape;482;p87"/>
          <p:cNvSpPr txBox="1">
            <a:spLocks noGrp="1"/>
          </p:cNvSpPr>
          <p:nvPr>
            <p:ph type="subTitle" idx="1"/>
          </p:nvPr>
        </p:nvSpPr>
        <p:spPr>
          <a:xfrm>
            <a:off x="2121356" y="4636575"/>
            <a:ext cx="3318554" cy="652562"/>
          </a:xfrm>
          <a:prstGeom prst="rect">
            <a:avLst/>
          </a:prstGeom>
          <a:noFill/>
          <a:ln>
            <a:noFill/>
          </a:ln>
        </p:spPr>
        <p:txBody>
          <a:bodyPr spcFirstLastPara="1" wrap="square" lIns="91425" tIns="0" rIns="91425" bIns="45700" anchor="t" anchorCtr="0">
            <a:noAutofit/>
          </a:bodyPr>
          <a:lstStyle>
            <a:lvl1pPr lvl="0" algn="ctr">
              <a:spcBef>
                <a:spcPts val="600"/>
              </a:spcBef>
              <a:spcAft>
                <a:spcPts val="0"/>
              </a:spcAft>
              <a:buSzPts val="1600"/>
              <a:buFont typeface="Garamond"/>
              <a:buNone/>
              <a:defRPr sz="1600" b="0" i="0" cap="none">
                <a:solidFill>
                  <a:srgbClr val="3F3F3F"/>
                </a:solidFill>
              </a:defRPr>
            </a:lvl1pPr>
            <a:lvl2pPr lvl="1" algn="ctr">
              <a:spcBef>
                <a:spcPts val="1200"/>
              </a:spcBef>
              <a:spcAft>
                <a:spcPts val="0"/>
              </a:spcAft>
              <a:buSzPts val="1800"/>
              <a:buFont typeface="Garamond"/>
              <a:buNone/>
              <a:defRPr>
                <a:solidFill>
                  <a:schemeClr val="lt1"/>
                </a:solidFill>
              </a:defRPr>
            </a:lvl2pPr>
            <a:lvl3pPr lvl="2" algn="ctr">
              <a:spcBef>
                <a:spcPts val="1200"/>
              </a:spcBef>
              <a:spcAft>
                <a:spcPts val="0"/>
              </a:spcAft>
              <a:buSzPts val="1600"/>
              <a:buFont typeface="Garamond"/>
              <a:buNone/>
              <a:defRPr>
                <a:solidFill>
                  <a:schemeClr val="lt1"/>
                </a:solidFill>
              </a:defRPr>
            </a:lvl3pPr>
            <a:lvl4pPr lvl="3" algn="ctr">
              <a:spcBef>
                <a:spcPts val="1200"/>
              </a:spcBef>
              <a:spcAft>
                <a:spcPts val="0"/>
              </a:spcAft>
              <a:buSzPts val="1400"/>
              <a:buFont typeface="Garamond"/>
              <a:buNone/>
              <a:defRPr>
                <a:solidFill>
                  <a:schemeClr val="lt1"/>
                </a:solidFill>
              </a:defRPr>
            </a:lvl4pPr>
            <a:lvl5pPr lvl="4" algn="ctr">
              <a:spcBef>
                <a:spcPts val="1200"/>
              </a:spcBef>
              <a:spcAft>
                <a:spcPts val="0"/>
              </a:spcAft>
              <a:buSzPts val="1400"/>
              <a:buFont typeface="Garamond"/>
              <a:buNone/>
              <a:defRPr>
                <a:solidFill>
                  <a:schemeClr val="lt1"/>
                </a:solidFill>
              </a:defRPr>
            </a:lvl5pPr>
            <a:lvl6pPr lvl="5" algn="ctr">
              <a:lnSpc>
                <a:spcPct val="100000"/>
              </a:lnSpc>
              <a:spcBef>
                <a:spcPts val="1200"/>
              </a:spcBef>
              <a:spcAft>
                <a:spcPts val="0"/>
              </a:spcAft>
              <a:buClr>
                <a:schemeClr val="lt1"/>
              </a:buClr>
              <a:buSzPts val="1400"/>
              <a:buNone/>
              <a:defRPr>
                <a:solidFill>
                  <a:schemeClr val="lt1"/>
                </a:solidFill>
              </a:defRPr>
            </a:lvl6pPr>
            <a:lvl7pPr lvl="6" algn="ctr">
              <a:lnSpc>
                <a:spcPct val="100000"/>
              </a:lnSpc>
              <a:spcBef>
                <a:spcPts val="1200"/>
              </a:spcBef>
              <a:spcAft>
                <a:spcPts val="0"/>
              </a:spcAft>
              <a:buClr>
                <a:schemeClr val="lt1"/>
              </a:buClr>
              <a:buSzPts val="1400"/>
              <a:buNone/>
              <a:defRPr>
                <a:solidFill>
                  <a:schemeClr val="lt1"/>
                </a:solidFill>
              </a:defRPr>
            </a:lvl7pPr>
            <a:lvl8pPr lvl="7" algn="ctr">
              <a:lnSpc>
                <a:spcPct val="100000"/>
              </a:lnSpc>
              <a:spcBef>
                <a:spcPts val="1200"/>
              </a:spcBef>
              <a:spcAft>
                <a:spcPts val="0"/>
              </a:spcAft>
              <a:buClr>
                <a:schemeClr val="lt1"/>
              </a:buClr>
              <a:buSzPts val="1400"/>
              <a:buNone/>
              <a:defRPr>
                <a:solidFill>
                  <a:schemeClr val="lt1"/>
                </a:solidFill>
              </a:defRPr>
            </a:lvl8pPr>
            <a:lvl9pPr lvl="8" algn="ctr">
              <a:lnSpc>
                <a:spcPct val="100000"/>
              </a:lnSpc>
              <a:spcBef>
                <a:spcPts val="1200"/>
              </a:spcBef>
              <a:spcAft>
                <a:spcPts val="0"/>
              </a:spcAft>
              <a:buClr>
                <a:schemeClr val="lt1"/>
              </a:buClr>
              <a:buSzPts val="1400"/>
              <a:buNone/>
              <a:defRPr>
                <a:solidFill>
                  <a:schemeClr val="lt1"/>
                </a:solidFill>
              </a:defRPr>
            </a:lvl9pPr>
          </a:lstStyle>
          <a:p>
            <a:endParaRPr/>
          </a:p>
        </p:txBody>
      </p:sp>
      <p:sp>
        <p:nvSpPr>
          <p:cNvPr id="483" name="Google Shape;483;p87"/>
          <p:cNvSpPr txBox="1">
            <a:spLocks noGrp="1"/>
          </p:cNvSpPr>
          <p:nvPr>
            <p:ph type="title"/>
          </p:nvPr>
        </p:nvSpPr>
        <p:spPr>
          <a:xfrm>
            <a:off x="2121356" y="3650483"/>
            <a:ext cx="3318554" cy="912620"/>
          </a:xfrm>
          <a:prstGeom prst="rect">
            <a:avLst/>
          </a:prstGeom>
          <a:noFill/>
          <a:ln>
            <a:noFill/>
          </a:ln>
        </p:spPr>
        <p:txBody>
          <a:bodyPr spcFirstLastPara="1" wrap="square" lIns="91425" tIns="45700" rIns="91425" bIns="0" anchor="b" anchorCtr="0">
            <a:normAutofit/>
          </a:bodyPr>
          <a:lstStyle>
            <a:lvl1pPr lvl="0" algn="ctr">
              <a:spcBef>
                <a:spcPts val="400"/>
              </a:spcBef>
              <a:spcAft>
                <a:spcPts val="0"/>
              </a:spcAft>
              <a:buSzPts val="1400"/>
              <a:buNone/>
              <a:defRPr/>
            </a:lvl1pPr>
            <a:lvl2pPr lvl="1" algn="ctr">
              <a:spcBef>
                <a:spcPts val="400"/>
              </a:spcBef>
              <a:spcAft>
                <a:spcPts val="0"/>
              </a:spcAft>
              <a:buSzPts val="1400"/>
              <a:buNone/>
              <a:defRPr/>
            </a:lvl2pPr>
            <a:lvl3pPr lvl="2" algn="ctr">
              <a:spcBef>
                <a:spcPts val="400"/>
              </a:spcBef>
              <a:spcAft>
                <a:spcPts val="0"/>
              </a:spcAft>
              <a:buSzPts val="1400"/>
              <a:buNone/>
              <a:defRPr/>
            </a:lvl3pPr>
            <a:lvl4pPr lvl="3" algn="ctr">
              <a:spcBef>
                <a:spcPts val="400"/>
              </a:spcBef>
              <a:spcAft>
                <a:spcPts val="0"/>
              </a:spcAft>
              <a:buSzPts val="1400"/>
              <a:buNone/>
              <a:defRPr/>
            </a:lvl4pPr>
            <a:lvl5pPr lvl="4" algn="ctr">
              <a:spcBef>
                <a:spcPts val="400"/>
              </a:spcBef>
              <a:spcAft>
                <a:spcPts val="0"/>
              </a:spcAft>
              <a:buSzPts val="1400"/>
              <a:buNone/>
              <a:defRPr/>
            </a:lvl5pPr>
            <a:lvl6pPr lvl="5" algn="ctr">
              <a:spcBef>
                <a:spcPts val="400"/>
              </a:spcBef>
              <a:spcAft>
                <a:spcPts val="0"/>
              </a:spcAft>
              <a:buSzPts val="1400"/>
              <a:buNone/>
              <a:defRPr/>
            </a:lvl6pPr>
            <a:lvl7pPr lvl="6" algn="ctr">
              <a:spcBef>
                <a:spcPts val="400"/>
              </a:spcBef>
              <a:spcAft>
                <a:spcPts val="0"/>
              </a:spcAft>
              <a:buSzPts val="1400"/>
              <a:buNone/>
              <a:defRPr/>
            </a:lvl7pPr>
            <a:lvl8pPr lvl="7" algn="ctr">
              <a:spcBef>
                <a:spcPts val="400"/>
              </a:spcBef>
              <a:spcAft>
                <a:spcPts val="0"/>
              </a:spcAft>
              <a:buSzPts val="1400"/>
              <a:buNone/>
              <a:defRPr/>
            </a:lvl8pPr>
            <a:lvl9pPr lvl="8" algn="ctr">
              <a:spcBef>
                <a:spcPts val="400"/>
              </a:spcBef>
              <a:spcAft>
                <a:spcPts val="0"/>
              </a:spcAft>
              <a:buSzPts val="1400"/>
              <a:buNone/>
              <a:defRPr/>
            </a:lvl9pPr>
          </a:lstStyle>
          <a:p>
            <a:endParaRPr/>
          </a:p>
        </p:txBody>
      </p:sp>
      <p:sp>
        <p:nvSpPr>
          <p:cNvPr id="484" name="Google Shape;484;p87"/>
          <p:cNvSpPr txBox="1">
            <a:spLocks noGrp="1"/>
          </p:cNvSpPr>
          <p:nvPr>
            <p:ph type="dt" idx="10"/>
          </p:nvPr>
        </p:nvSpPr>
        <p:spPr>
          <a:xfrm>
            <a:off x="2465387" y="415925"/>
            <a:ext cx="2630487" cy="444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FFFFFF"/>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5" name="Google Shape;485;p87"/>
          <p:cNvSpPr txBox="1">
            <a:spLocks noGrp="1"/>
          </p:cNvSpPr>
          <p:nvPr>
            <p:ph type="sldNum" idx="12"/>
          </p:nvPr>
        </p:nvSpPr>
        <p:spPr>
          <a:xfrm>
            <a:off x="3340100" y="9396412"/>
            <a:ext cx="881062" cy="465137"/>
          </a:xfrm>
          <a:prstGeom prst="rect">
            <a:avLst/>
          </a:prstGeom>
          <a:noFill/>
          <a:ln>
            <a:noFill/>
          </a:ln>
        </p:spPr>
        <p:txBody>
          <a:bodyPr spcFirstLastPara="1" wrap="square" lIns="0" tIns="0" rIns="0" bIns="0" anchor="ctr" anchorCtr="0">
            <a:normAutofit/>
          </a:bodyPr>
          <a:lstStyle>
            <a:lvl1pPr marL="0" marR="0" lvl="0"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1pPr>
            <a:lvl2pPr marL="0" marR="0" lvl="1"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2pPr>
            <a:lvl3pPr marL="0" marR="0" lvl="2"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3pPr>
            <a:lvl4pPr marL="0" marR="0" lvl="3"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4pPr>
            <a:lvl5pPr marL="0" marR="0" lvl="4"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5pPr>
            <a:lvl6pPr marL="0" marR="0" lvl="5"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6pPr>
            <a:lvl7pPr marL="0" marR="0" lvl="6"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7pPr>
            <a:lvl8pPr marL="0" marR="0" lvl="7"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8pPr>
            <a:lvl9pPr marL="0" marR="0" lvl="8" indent="0" algn="ctr">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486" name="Google Shape;486;p87"/>
          <p:cNvSpPr txBox="1">
            <a:spLocks noGrp="1"/>
          </p:cNvSpPr>
          <p:nvPr>
            <p:ph type="ftr" idx="11"/>
          </p:nvPr>
        </p:nvSpPr>
        <p:spPr>
          <a:xfrm>
            <a:off x="1196975" y="9875837"/>
            <a:ext cx="5167312" cy="4445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51"/>
        <p:cNvGrpSpPr/>
        <p:nvPr/>
      </p:nvGrpSpPr>
      <p:grpSpPr>
        <a:xfrm>
          <a:off x="0" y="0"/>
          <a:ext cx="0" cy="0"/>
          <a:chOff x="0" y="0"/>
          <a:chExt cx="0" cy="0"/>
        </a:xfrm>
      </p:grpSpPr>
      <p:sp>
        <p:nvSpPr>
          <p:cNvPr id="52" name="Google Shape;52;p113"/>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113"/>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3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13"/>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13"/>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56"/>
        <p:cNvGrpSpPr/>
        <p:nvPr/>
      </p:nvGrpSpPr>
      <p:grpSpPr>
        <a:xfrm>
          <a:off x="0" y="0"/>
          <a:ext cx="0" cy="0"/>
          <a:chOff x="0" y="0"/>
          <a:chExt cx="0" cy="0"/>
        </a:xfrm>
      </p:grpSpPr>
      <p:sp>
        <p:nvSpPr>
          <p:cNvPr id="57" name="Google Shape;57;p114"/>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 name="Google Shape;58;p114"/>
          <p:cNvSpPr txBox="1">
            <a:spLocks noGrp="1"/>
          </p:cNvSpPr>
          <p:nvPr>
            <p:ph type="body" idx="1"/>
          </p:nvPr>
        </p:nvSpPr>
        <p:spPr>
          <a:xfrm>
            <a:off x="378066" y="2337138"/>
            <a:ext cx="3340871" cy="974008"/>
          </a:xfrm>
          <a:prstGeom prst="rect">
            <a:avLst/>
          </a:prstGeom>
          <a:noFill/>
          <a:ln>
            <a:noFill/>
          </a:ln>
        </p:spPr>
        <p:txBody>
          <a:bodyPr spcFirstLastPara="1" wrap="square" lIns="91425" tIns="45700" rIns="91425" bIns="45700" anchor="b" anchorCtr="0">
            <a:noAutofit/>
          </a:bodyPr>
          <a:lstStyle>
            <a:lvl1pPr marL="457200" lvl="0" indent="-228600" algn="l">
              <a:spcBef>
                <a:spcPts val="529"/>
              </a:spcBef>
              <a:spcAft>
                <a:spcPts val="0"/>
              </a:spcAft>
              <a:buClr>
                <a:schemeClr val="dk1"/>
              </a:buClr>
              <a:buSzPts val="2646"/>
              <a:buNone/>
              <a:defRPr sz="2646" b="1"/>
            </a:lvl1pPr>
            <a:lvl2pPr marL="914400" lvl="1" indent="-228600" algn="l">
              <a:spcBef>
                <a:spcPts val="441"/>
              </a:spcBef>
              <a:spcAft>
                <a:spcPts val="0"/>
              </a:spcAft>
              <a:buClr>
                <a:schemeClr val="dk1"/>
              </a:buClr>
              <a:buSzPts val="2205"/>
              <a:buNone/>
              <a:defRPr sz="2205" b="1"/>
            </a:lvl2pPr>
            <a:lvl3pPr marL="1371600" lvl="2" indent="-228600" algn="l">
              <a:spcBef>
                <a:spcPts val="397"/>
              </a:spcBef>
              <a:spcAft>
                <a:spcPts val="0"/>
              </a:spcAft>
              <a:buClr>
                <a:schemeClr val="dk1"/>
              </a:buClr>
              <a:buSzPts val="1985"/>
              <a:buNone/>
              <a:defRPr sz="1985" b="1"/>
            </a:lvl3pPr>
            <a:lvl4pPr marL="1828800" lvl="3" indent="-228600" algn="l">
              <a:spcBef>
                <a:spcPts val="353"/>
              </a:spcBef>
              <a:spcAft>
                <a:spcPts val="0"/>
              </a:spcAft>
              <a:buClr>
                <a:schemeClr val="dk1"/>
              </a:buClr>
              <a:buSzPts val="1764"/>
              <a:buNone/>
              <a:defRPr sz="1764" b="1"/>
            </a:lvl4pPr>
            <a:lvl5pPr marL="2286000" lvl="4" indent="-228600" algn="l">
              <a:spcBef>
                <a:spcPts val="353"/>
              </a:spcBef>
              <a:spcAft>
                <a:spcPts val="0"/>
              </a:spcAft>
              <a:buClr>
                <a:schemeClr val="dk1"/>
              </a:buClr>
              <a:buSzPts val="1764"/>
              <a:buNone/>
              <a:defRPr sz="1764" b="1"/>
            </a:lvl5pPr>
            <a:lvl6pPr marL="2743200" lvl="5" indent="-228600" algn="l">
              <a:spcBef>
                <a:spcPts val="353"/>
              </a:spcBef>
              <a:spcAft>
                <a:spcPts val="0"/>
              </a:spcAft>
              <a:buClr>
                <a:schemeClr val="dk1"/>
              </a:buClr>
              <a:buSzPts val="1764"/>
              <a:buNone/>
              <a:defRPr sz="1764" b="1"/>
            </a:lvl6pPr>
            <a:lvl7pPr marL="3200400" lvl="6" indent="-228600" algn="l">
              <a:spcBef>
                <a:spcPts val="353"/>
              </a:spcBef>
              <a:spcAft>
                <a:spcPts val="0"/>
              </a:spcAft>
              <a:buClr>
                <a:schemeClr val="dk1"/>
              </a:buClr>
              <a:buSzPts val="1764"/>
              <a:buNone/>
              <a:defRPr sz="1764" b="1"/>
            </a:lvl7pPr>
            <a:lvl8pPr marL="3657600" lvl="7" indent="-228600" algn="l">
              <a:spcBef>
                <a:spcPts val="353"/>
              </a:spcBef>
              <a:spcAft>
                <a:spcPts val="0"/>
              </a:spcAft>
              <a:buClr>
                <a:schemeClr val="dk1"/>
              </a:buClr>
              <a:buSzPts val="1764"/>
              <a:buNone/>
              <a:defRPr sz="1764" b="1"/>
            </a:lvl8pPr>
            <a:lvl9pPr marL="4114800" lvl="8" indent="-228600" algn="l">
              <a:spcBef>
                <a:spcPts val="353"/>
              </a:spcBef>
              <a:spcAft>
                <a:spcPts val="0"/>
              </a:spcAft>
              <a:buClr>
                <a:schemeClr val="dk1"/>
              </a:buClr>
              <a:buSzPts val="1764"/>
              <a:buNone/>
              <a:defRPr sz="1764" b="1"/>
            </a:lvl9pPr>
          </a:lstStyle>
          <a:p>
            <a:endParaRPr/>
          </a:p>
        </p:txBody>
      </p:sp>
      <p:sp>
        <p:nvSpPr>
          <p:cNvPr id="59" name="Google Shape;59;p114"/>
          <p:cNvSpPr txBox="1">
            <a:spLocks noGrp="1"/>
          </p:cNvSpPr>
          <p:nvPr>
            <p:ph type="body" idx="2"/>
          </p:nvPr>
        </p:nvSpPr>
        <p:spPr>
          <a:xfrm>
            <a:off x="378066" y="3311146"/>
            <a:ext cx="3340871" cy="6015653"/>
          </a:xfrm>
          <a:prstGeom prst="rect">
            <a:avLst/>
          </a:prstGeom>
          <a:noFill/>
          <a:ln>
            <a:noFill/>
          </a:ln>
        </p:spPr>
        <p:txBody>
          <a:bodyPr spcFirstLastPara="1" wrap="square" lIns="91425" tIns="45700" rIns="91425" bIns="45700" anchor="t" anchorCtr="0">
            <a:noAutofit/>
          </a:bodyPr>
          <a:lstStyle>
            <a:lvl1pPr marL="457200" lvl="0" indent="-396621" algn="l">
              <a:spcBef>
                <a:spcPts val="529"/>
              </a:spcBef>
              <a:spcAft>
                <a:spcPts val="0"/>
              </a:spcAft>
              <a:buClr>
                <a:schemeClr val="dk1"/>
              </a:buClr>
              <a:buSzPts val="2646"/>
              <a:buChar char="•"/>
              <a:defRPr sz="2646"/>
            </a:lvl1pPr>
            <a:lvl2pPr marL="914400" lvl="1" indent="-368617" algn="l">
              <a:spcBef>
                <a:spcPts val="441"/>
              </a:spcBef>
              <a:spcAft>
                <a:spcPts val="0"/>
              </a:spcAft>
              <a:buClr>
                <a:schemeClr val="dk1"/>
              </a:buClr>
              <a:buSzPts val="2205"/>
              <a:buChar char="–"/>
              <a:defRPr sz="2205"/>
            </a:lvl2pPr>
            <a:lvl3pPr marL="1371600" lvl="2" indent="-354647" algn="l">
              <a:spcBef>
                <a:spcPts val="397"/>
              </a:spcBef>
              <a:spcAft>
                <a:spcPts val="0"/>
              </a:spcAft>
              <a:buClr>
                <a:schemeClr val="dk1"/>
              </a:buClr>
              <a:buSzPts val="1985"/>
              <a:buChar char="•"/>
              <a:defRPr sz="1985"/>
            </a:lvl3pPr>
            <a:lvl4pPr marL="1828800" lvl="3" indent="-340614" algn="l">
              <a:spcBef>
                <a:spcPts val="353"/>
              </a:spcBef>
              <a:spcAft>
                <a:spcPts val="0"/>
              </a:spcAft>
              <a:buClr>
                <a:schemeClr val="dk1"/>
              </a:buClr>
              <a:buSzPts val="1764"/>
              <a:buChar char="–"/>
              <a:defRPr sz="1764"/>
            </a:lvl4pPr>
            <a:lvl5pPr marL="2286000" lvl="4" indent="-340614" algn="l">
              <a:spcBef>
                <a:spcPts val="353"/>
              </a:spcBef>
              <a:spcAft>
                <a:spcPts val="0"/>
              </a:spcAft>
              <a:buClr>
                <a:schemeClr val="dk1"/>
              </a:buClr>
              <a:buSzPts val="1764"/>
              <a:buChar char="»"/>
              <a:defRPr sz="1764"/>
            </a:lvl5pPr>
            <a:lvl6pPr marL="2743200" lvl="5" indent="-340614" algn="l">
              <a:spcBef>
                <a:spcPts val="353"/>
              </a:spcBef>
              <a:spcAft>
                <a:spcPts val="0"/>
              </a:spcAft>
              <a:buClr>
                <a:schemeClr val="dk1"/>
              </a:buClr>
              <a:buSzPts val="1764"/>
              <a:buChar char="•"/>
              <a:defRPr sz="1764"/>
            </a:lvl6pPr>
            <a:lvl7pPr marL="3200400" lvl="6" indent="-340614" algn="l">
              <a:spcBef>
                <a:spcPts val="353"/>
              </a:spcBef>
              <a:spcAft>
                <a:spcPts val="0"/>
              </a:spcAft>
              <a:buClr>
                <a:schemeClr val="dk1"/>
              </a:buClr>
              <a:buSzPts val="1764"/>
              <a:buChar char="•"/>
              <a:defRPr sz="1764"/>
            </a:lvl7pPr>
            <a:lvl8pPr marL="3657600" lvl="7" indent="-340614" algn="l">
              <a:spcBef>
                <a:spcPts val="353"/>
              </a:spcBef>
              <a:spcAft>
                <a:spcPts val="0"/>
              </a:spcAft>
              <a:buClr>
                <a:schemeClr val="dk1"/>
              </a:buClr>
              <a:buSzPts val="1764"/>
              <a:buChar char="•"/>
              <a:defRPr sz="1764"/>
            </a:lvl8pPr>
            <a:lvl9pPr marL="4114800" lvl="8" indent="-340614" algn="l">
              <a:spcBef>
                <a:spcPts val="353"/>
              </a:spcBef>
              <a:spcAft>
                <a:spcPts val="0"/>
              </a:spcAft>
              <a:buClr>
                <a:schemeClr val="dk1"/>
              </a:buClr>
              <a:buSzPts val="1764"/>
              <a:buChar char="•"/>
              <a:defRPr sz="1764"/>
            </a:lvl9pPr>
          </a:lstStyle>
          <a:p>
            <a:endParaRPr/>
          </a:p>
        </p:txBody>
      </p:sp>
      <p:sp>
        <p:nvSpPr>
          <p:cNvPr id="60" name="Google Shape;60;p114"/>
          <p:cNvSpPr txBox="1">
            <a:spLocks noGrp="1"/>
          </p:cNvSpPr>
          <p:nvPr>
            <p:ph type="body" idx="3"/>
          </p:nvPr>
        </p:nvSpPr>
        <p:spPr>
          <a:xfrm>
            <a:off x="3841030" y="2337138"/>
            <a:ext cx="3342183" cy="974008"/>
          </a:xfrm>
          <a:prstGeom prst="rect">
            <a:avLst/>
          </a:prstGeom>
          <a:noFill/>
          <a:ln>
            <a:noFill/>
          </a:ln>
        </p:spPr>
        <p:txBody>
          <a:bodyPr spcFirstLastPara="1" wrap="square" lIns="91425" tIns="45700" rIns="91425" bIns="45700" anchor="b" anchorCtr="0">
            <a:noAutofit/>
          </a:bodyPr>
          <a:lstStyle>
            <a:lvl1pPr marL="457200" lvl="0" indent="-228600" algn="l">
              <a:spcBef>
                <a:spcPts val="529"/>
              </a:spcBef>
              <a:spcAft>
                <a:spcPts val="0"/>
              </a:spcAft>
              <a:buClr>
                <a:schemeClr val="dk1"/>
              </a:buClr>
              <a:buSzPts val="2646"/>
              <a:buNone/>
              <a:defRPr sz="2646" b="1"/>
            </a:lvl1pPr>
            <a:lvl2pPr marL="914400" lvl="1" indent="-228600" algn="l">
              <a:spcBef>
                <a:spcPts val="441"/>
              </a:spcBef>
              <a:spcAft>
                <a:spcPts val="0"/>
              </a:spcAft>
              <a:buClr>
                <a:schemeClr val="dk1"/>
              </a:buClr>
              <a:buSzPts val="2205"/>
              <a:buNone/>
              <a:defRPr sz="2205" b="1"/>
            </a:lvl2pPr>
            <a:lvl3pPr marL="1371600" lvl="2" indent="-228600" algn="l">
              <a:spcBef>
                <a:spcPts val="397"/>
              </a:spcBef>
              <a:spcAft>
                <a:spcPts val="0"/>
              </a:spcAft>
              <a:buClr>
                <a:schemeClr val="dk1"/>
              </a:buClr>
              <a:buSzPts val="1985"/>
              <a:buNone/>
              <a:defRPr sz="1985" b="1"/>
            </a:lvl3pPr>
            <a:lvl4pPr marL="1828800" lvl="3" indent="-228600" algn="l">
              <a:spcBef>
                <a:spcPts val="353"/>
              </a:spcBef>
              <a:spcAft>
                <a:spcPts val="0"/>
              </a:spcAft>
              <a:buClr>
                <a:schemeClr val="dk1"/>
              </a:buClr>
              <a:buSzPts val="1764"/>
              <a:buNone/>
              <a:defRPr sz="1764" b="1"/>
            </a:lvl4pPr>
            <a:lvl5pPr marL="2286000" lvl="4" indent="-228600" algn="l">
              <a:spcBef>
                <a:spcPts val="353"/>
              </a:spcBef>
              <a:spcAft>
                <a:spcPts val="0"/>
              </a:spcAft>
              <a:buClr>
                <a:schemeClr val="dk1"/>
              </a:buClr>
              <a:buSzPts val="1764"/>
              <a:buNone/>
              <a:defRPr sz="1764" b="1"/>
            </a:lvl5pPr>
            <a:lvl6pPr marL="2743200" lvl="5" indent="-228600" algn="l">
              <a:spcBef>
                <a:spcPts val="353"/>
              </a:spcBef>
              <a:spcAft>
                <a:spcPts val="0"/>
              </a:spcAft>
              <a:buClr>
                <a:schemeClr val="dk1"/>
              </a:buClr>
              <a:buSzPts val="1764"/>
              <a:buNone/>
              <a:defRPr sz="1764" b="1"/>
            </a:lvl6pPr>
            <a:lvl7pPr marL="3200400" lvl="6" indent="-228600" algn="l">
              <a:spcBef>
                <a:spcPts val="353"/>
              </a:spcBef>
              <a:spcAft>
                <a:spcPts val="0"/>
              </a:spcAft>
              <a:buClr>
                <a:schemeClr val="dk1"/>
              </a:buClr>
              <a:buSzPts val="1764"/>
              <a:buNone/>
              <a:defRPr sz="1764" b="1"/>
            </a:lvl7pPr>
            <a:lvl8pPr marL="3657600" lvl="7" indent="-228600" algn="l">
              <a:spcBef>
                <a:spcPts val="353"/>
              </a:spcBef>
              <a:spcAft>
                <a:spcPts val="0"/>
              </a:spcAft>
              <a:buClr>
                <a:schemeClr val="dk1"/>
              </a:buClr>
              <a:buSzPts val="1764"/>
              <a:buNone/>
              <a:defRPr sz="1764" b="1"/>
            </a:lvl8pPr>
            <a:lvl9pPr marL="4114800" lvl="8" indent="-228600" algn="l">
              <a:spcBef>
                <a:spcPts val="353"/>
              </a:spcBef>
              <a:spcAft>
                <a:spcPts val="0"/>
              </a:spcAft>
              <a:buClr>
                <a:schemeClr val="dk1"/>
              </a:buClr>
              <a:buSzPts val="1764"/>
              <a:buNone/>
              <a:defRPr sz="1764" b="1"/>
            </a:lvl9pPr>
          </a:lstStyle>
          <a:p>
            <a:endParaRPr/>
          </a:p>
        </p:txBody>
      </p:sp>
      <p:sp>
        <p:nvSpPr>
          <p:cNvPr id="61" name="Google Shape;61;p114"/>
          <p:cNvSpPr txBox="1">
            <a:spLocks noGrp="1"/>
          </p:cNvSpPr>
          <p:nvPr>
            <p:ph type="body" idx="4"/>
          </p:nvPr>
        </p:nvSpPr>
        <p:spPr>
          <a:xfrm>
            <a:off x="3841030" y="3311146"/>
            <a:ext cx="3342183" cy="6015653"/>
          </a:xfrm>
          <a:prstGeom prst="rect">
            <a:avLst/>
          </a:prstGeom>
          <a:noFill/>
          <a:ln>
            <a:noFill/>
          </a:ln>
        </p:spPr>
        <p:txBody>
          <a:bodyPr spcFirstLastPara="1" wrap="square" lIns="91425" tIns="45700" rIns="91425" bIns="45700" anchor="t" anchorCtr="0">
            <a:noAutofit/>
          </a:bodyPr>
          <a:lstStyle>
            <a:lvl1pPr marL="457200" lvl="0" indent="-396621" algn="l">
              <a:spcBef>
                <a:spcPts val="529"/>
              </a:spcBef>
              <a:spcAft>
                <a:spcPts val="0"/>
              </a:spcAft>
              <a:buClr>
                <a:schemeClr val="dk1"/>
              </a:buClr>
              <a:buSzPts val="2646"/>
              <a:buChar char="•"/>
              <a:defRPr sz="2646"/>
            </a:lvl1pPr>
            <a:lvl2pPr marL="914400" lvl="1" indent="-368617" algn="l">
              <a:spcBef>
                <a:spcPts val="441"/>
              </a:spcBef>
              <a:spcAft>
                <a:spcPts val="0"/>
              </a:spcAft>
              <a:buClr>
                <a:schemeClr val="dk1"/>
              </a:buClr>
              <a:buSzPts val="2205"/>
              <a:buChar char="–"/>
              <a:defRPr sz="2205"/>
            </a:lvl2pPr>
            <a:lvl3pPr marL="1371600" lvl="2" indent="-354647" algn="l">
              <a:spcBef>
                <a:spcPts val="397"/>
              </a:spcBef>
              <a:spcAft>
                <a:spcPts val="0"/>
              </a:spcAft>
              <a:buClr>
                <a:schemeClr val="dk1"/>
              </a:buClr>
              <a:buSzPts val="1985"/>
              <a:buChar char="•"/>
              <a:defRPr sz="1985"/>
            </a:lvl3pPr>
            <a:lvl4pPr marL="1828800" lvl="3" indent="-340614" algn="l">
              <a:spcBef>
                <a:spcPts val="353"/>
              </a:spcBef>
              <a:spcAft>
                <a:spcPts val="0"/>
              </a:spcAft>
              <a:buClr>
                <a:schemeClr val="dk1"/>
              </a:buClr>
              <a:buSzPts val="1764"/>
              <a:buChar char="–"/>
              <a:defRPr sz="1764"/>
            </a:lvl4pPr>
            <a:lvl5pPr marL="2286000" lvl="4" indent="-340614" algn="l">
              <a:spcBef>
                <a:spcPts val="353"/>
              </a:spcBef>
              <a:spcAft>
                <a:spcPts val="0"/>
              </a:spcAft>
              <a:buClr>
                <a:schemeClr val="dk1"/>
              </a:buClr>
              <a:buSzPts val="1764"/>
              <a:buChar char="»"/>
              <a:defRPr sz="1764"/>
            </a:lvl5pPr>
            <a:lvl6pPr marL="2743200" lvl="5" indent="-340614" algn="l">
              <a:spcBef>
                <a:spcPts val="353"/>
              </a:spcBef>
              <a:spcAft>
                <a:spcPts val="0"/>
              </a:spcAft>
              <a:buClr>
                <a:schemeClr val="dk1"/>
              </a:buClr>
              <a:buSzPts val="1764"/>
              <a:buChar char="•"/>
              <a:defRPr sz="1764"/>
            </a:lvl6pPr>
            <a:lvl7pPr marL="3200400" lvl="6" indent="-340614" algn="l">
              <a:spcBef>
                <a:spcPts val="353"/>
              </a:spcBef>
              <a:spcAft>
                <a:spcPts val="0"/>
              </a:spcAft>
              <a:buClr>
                <a:schemeClr val="dk1"/>
              </a:buClr>
              <a:buSzPts val="1764"/>
              <a:buChar char="•"/>
              <a:defRPr sz="1764"/>
            </a:lvl7pPr>
            <a:lvl8pPr marL="3657600" lvl="7" indent="-340614" algn="l">
              <a:spcBef>
                <a:spcPts val="353"/>
              </a:spcBef>
              <a:spcAft>
                <a:spcPts val="0"/>
              </a:spcAft>
              <a:buClr>
                <a:schemeClr val="dk1"/>
              </a:buClr>
              <a:buSzPts val="1764"/>
              <a:buChar char="•"/>
              <a:defRPr sz="1764"/>
            </a:lvl8pPr>
            <a:lvl9pPr marL="4114800" lvl="8" indent="-340614" algn="l">
              <a:spcBef>
                <a:spcPts val="353"/>
              </a:spcBef>
              <a:spcAft>
                <a:spcPts val="0"/>
              </a:spcAft>
              <a:buClr>
                <a:schemeClr val="dk1"/>
              </a:buClr>
              <a:buSzPts val="1764"/>
              <a:buChar char="•"/>
              <a:defRPr sz="1764"/>
            </a:lvl9pPr>
          </a:lstStyle>
          <a:p>
            <a:endParaRPr/>
          </a:p>
        </p:txBody>
      </p:sp>
      <p:sp>
        <p:nvSpPr>
          <p:cNvPr id="62" name="Google Shape;62;p114"/>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3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4"/>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14"/>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65"/>
        <p:cNvGrpSpPr/>
        <p:nvPr/>
      </p:nvGrpSpPr>
      <p:grpSpPr>
        <a:xfrm>
          <a:off x="0" y="0"/>
          <a:ext cx="0" cy="0"/>
          <a:chOff x="0" y="0"/>
          <a:chExt cx="0" cy="0"/>
        </a:xfrm>
      </p:grpSpPr>
      <p:sp>
        <p:nvSpPr>
          <p:cNvPr id="66" name="Google Shape;66;p115"/>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15"/>
          <p:cNvSpPr txBox="1">
            <a:spLocks noGrp="1"/>
          </p:cNvSpPr>
          <p:nvPr>
            <p:ph type="body" idx="1"/>
          </p:nvPr>
        </p:nvSpPr>
        <p:spPr>
          <a:xfrm>
            <a:off x="378063" y="2436249"/>
            <a:ext cx="3339558" cy="6890569"/>
          </a:xfrm>
          <a:prstGeom prst="rect">
            <a:avLst/>
          </a:prstGeom>
          <a:noFill/>
          <a:ln>
            <a:noFill/>
          </a:ln>
        </p:spPr>
        <p:txBody>
          <a:bodyPr spcFirstLastPara="1" wrap="square" lIns="91425" tIns="45700" rIns="91425" bIns="45700" anchor="t" anchorCtr="0">
            <a:noAutofit/>
          </a:bodyPr>
          <a:lstStyle>
            <a:lvl1pPr marL="457200" lvl="0" indent="-424624" algn="l">
              <a:spcBef>
                <a:spcPts val="617"/>
              </a:spcBef>
              <a:spcAft>
                <a:spcPts val="0"/>
              </a:spcAft>
              <a:buClr>
                <a:schemeClr val="dk1"/>
              </a:buClr>
              <a:buSzPts val="3087"/>
              <a:buChar char="•"/>
              <a:defRPr sz="3087"/>
            </a:lvl1pPr>
            <a:lvl2pPr marL="914400" lvl="1" indent="-396621" algn="l">
              <a:spcBef>
                <a:spcPts val="529"/>
              </a:spcBef>
              <a:spcAft>
                <a:spcPts val="0"/>
              </a:spcAft>
              <a:buClr>
                <a:schemeClr val="dk1"/>
              </a:buClr>
              <a:buSzPts val="2646"/>
              <a:buChar char="–"/>
              <a:defRPr sz="2646"/>
            </a:lvl2pPr>
            <a:lvl3pPr marL="1371600" lvl="2" indent="-368617" algn="l">
              <a:spcBef>
                <a:spcPts val="441"/>
              </a:spcBef>
              <a:spcAft>
                <a:spcPts val="0"/>
              </a:spcAft>
              <a:buClr>
                <a:schemeClr val="dk1"/>
              </a:buClr>
              <a:buSzPts val="2205"/>
              <a:buChar char="•"/>
              <a:defRPr sz="2205"/>
            </a:lvl3pPr>
            <a:lvl4pPr marL="1828800" lvl="3" indent="-354647" algn="l">
              <a:spcBef>
                <a:spcPts val="397"/>
              </a:spcBef>
              <a:spcAft>
                <a:spcPts val="0"/>
              </a:spcAft>
              <a:buClr>
                <a:schemeClr val="dk1"/>
              </a:buClr>
              <a:buSzPts val="1985"/>
              <a:buChar char="–"/>
              <a:defRPr sz="1985"/>
            </a:lvl4pPr>
            <a:lvl5pPr marL="2286000" lvl="4" indent="-354647" algn="l">
              <a:spcBef>
                <a:spcPts val="397"/>
              </a:spcBef>
              <a:spcAft>
                <a:spcPts val="0"/>
              </a:spcAft>
              <a:buClr>
                <a:schemeClr val="dk1"/>
              </a:buClr>
              <a:buSzPts val="1985"/>
              <a:buChar char="»"/>
              <a:defRPr sz="1985"/>
            </a:lvl5pPr>
            <a:lvl6pPr marL="2743200" lvl="5" indent="-354647" algn="l">
              <a:spcBef>
                <a:spcPts val="397"/>
              </a:spcBef>
              <a:spcAft>
                <a:spcPts val="0"/>
              </a:spcAft>
              <a:buClr>
                <a:schemeClr val="dk1"/>
              </a:buClr>
              <a:buSzPts val="1985"/>
              <a:buChar char="•"/>
              <a:defRPr sz="1985"/>
            </a:lvl6pPr>
            <a:lvl7pPr marL="3200400" lvl="6" indent="-354647" algn="l">
              <a:spcBef>
                <a:spcPts val="397"/>
              </a:spcBef>
              <a:spcAft>
                <a:spcPts val="0"/>
              </a:spcAft>
              <a:buClr>
                <a:schemeClr val="dk1"/>
              </a:buClr>
              <a:buSzPts val="1985"/>
              <a:buChar char="•"/>
              <a:defRPr sz="1985"/>
            </a:lvl7pPr>
            <a:lvl8pPr marL="3657600" lvl="7" indent="-354647" algn="l">
              <a:spcBef>
                <a:spcPts val="397"/>
              </a:spcBef>
              <a:spcAft>
                <a:spcPts val="0"/>
              </a:spcAft>
              <a:buClr>
                <a:schemeClr val="dk1"/>
              </a:buClr>
              <a:buSzPts val="1985"/>
              <a:buChar char="•"/>
              <a:defRPr sz="1985"/>
            </a:lvl8pPr>
            <a:lvl9pPr marL="4114800" lvl="8" indent="-354647" algn="l">
              <a:spcBef>
                <a:spcPts val="397"/>
              </a:spcBef>
              <a:spcAft>
                <a:spcPts val="0"/>
              </a:spcAft>
              <a:buClr>
                <a:schemeClr val="dk1"/>
              </a:buClr>
              <a:buSzPts val="1985"/>
              <a:buChar char="•"/>
              <a:defRPr sz="1985"/>
            </a:lvl9pPr>
          </a:lstStyle>
          <a:p>
            <a:endParaRPr/>
          </a:p>
        </p:txBody>
      </p:sp>
      <p:sp>
        <p:nvSpPr>
          <p:cNvPr id="68" name="Google Shape;68;p115"/>
          <p:cNvSpPr txBox="1">
            <a:spLocks noGrp="1"/>
          </p:cNvSpPr>
          <p:nvPr>
            <p:ph type="body" idx="2"/>
          </p:nvPr>
        </p:nvSpPr>
        <p:spPr>
          <a:xfrm>
            <a:off x="3843642" y="2436249"/>
            <a:ext cx="3339558" cy="6890569"/>
          </a:xfrm>
          <a:prstGeom prst="rect">
            <a:avLst/>
          </a:prstGeom>
          <a:noFill/>
          <a:ln>
            <a:noFill/>
          </a:ln>
        </p:spPr>
        <p:txBody>
          <a:bodyPr spcFirstLastPara="1" wrap="square" lIns="91425" tIns="45700" rIns="91425" bIns="45700" anchor="t" anchorCtr="0">
            <a:noAutofit/>
          </a:bodyPr>
          <a:lstStyle>
            <a:lvl1pPr marL="457200" lvl="0" indent="-424624" algn="l">
              <a:spcBef>
                <a:spcPts val="617"/>
              </a:spcBef>
              <a:spcAft>
                <a:spcPts val="0"/>
              </a:spcAft>
              <a:buClr>
                <a:schemeClr val="dk1"/>
              </a:buClr>
              <a:buSzPts val="3087"/>
              <a:buChar char="•"/>
              <a:defRPr sz="3087"/>
            </a:lvl1pPr>
            <a:lvl2pPr marL="914400" lvl="1" indent="-396621" algn="l">
              <a:spcBef>
                <a:spcPts val="529"/>
              </a:spcBef>
              <a:spcAft>
                <a:spcPts val="0"/>
              </a:spcAft>
              <a:buClr>
                <a:schemeClr val="dk1"/>
              </a:buClr>
              <a:buSzPts val="2646"/>
              <a:buChar char="–"/>
              <a:defRPr sz="2646"/>
            </a:lvl2pPr>
            <a:lvl3pPr marL="1371600" lvl="2" indent="-368617" algn="l">
              <a:spcBef>
                <a:spcPts val="441"/>
              </a:spcBef>
              <a:spcAft>
                <a:spcPts val="0"/>
              </a:spcAft>
              <a:buClr>
                <a:schemeClr val="dk1"/>
              </a:buClr>
              <a:buSzPts val="2205"/>
              <a:buChar char="•"/>
              <a:defRPr sz="2205"/>
            </a:lvl3pPr>
            <a:lvl4pPr marL="1828800" lvl="3" indent="-354647" algn="l">
              <a:spcBef>
                <a:spcPts val="397"/>
              </a:spcBef>
              <a:spcAft>
                <a:spcPts val="0"/>
              </a:spcAft>
              <a:buClr>
                <a:schemeClr val="dk1"/>
              </a:buClr>
              <a:buSzPts val="1985"/>
              <a:buChar char="–"/>
              <a:defRPr sz="1985"/>
            </a:lvl4pPr>
            <a:lvl5pPr marL="2286000" lvl="4" indent="-354647" algn="l">
              <a:spcBef>
                <a:spcPts val="397"/>
              </a:spcBef>
              <a:spcAft>
                <a:spcPts val="0"/>
              </a:spcAft>
              <a:buClr>
                <a:schemeClr val="dk1"/>
              </a:buClr>
              <a:buSzPts val="1985"/>
              <a:buChar char="»"/>
              <a:defRPr sz="1985"/>
            </a:lvl5pPr>
            <a:lvl6pPr marL="2743200" lvl="5" indent="-354647" algn="l">
              <a:spcBef>
                <a:spcPts val="397"/>
              </a:spcBef>
              <a:spcAft>
                <a:spcPts val="0"/>
              </a:spcAft>
              <a:buClr>
                <a:schemeClr val="dk1"/>
              </a:buClr>
              <a:buSzPts val="1985"/>
              <a:buChar char="•"/>
              <a:defRPr sz="1985"/>
            </a:lvl6pPr>
            <a:lvl7pPr marL="3200400" lvl="6" indent="-354647" algn="l">
              <a:spcBef>
                <a:spcPts val="397"/>
              </a:spcBef>
              <a:spcAft>
                <a:spcPts val="0"/>
              </a:spcAft>
              <a:buClr>
                <a:schemeClr val="dk1"/>
              </a:buClr>
              <a:buSzPts val="1985"/>
              <a:buChar char="•"/>
              <a:defRPr sz="1985"/>
            </a:lvl7pPr>
            <a:lvl8pPr marL="3657600" lvl="7" indent="-354647" algn="l">
              <a:spcBef>
                <a:spcPts val="397"/>
              </a:spcBef>
              <a:spcAft>
                <a:spcPts val="0"/>
              </a:spcAft>
              <a:buClr>
                <a:schemeClr val="dk1"/>
              </a:buClr>
              <a:buSzPts val="1985"/>
              <a:buChar char="•"/>
              <a:defRPr sz="1985"/>
            </a:lvl8pPr>
            <a:lvl9pPr marL="4114800" lvl="8" indent="-354647" algn="l">
              <a:spcBef>
                <a:spcPts val="397"/>
              </a:spcBef>
              <a:spcAft>
                <a:spcPts val="0"/>
              </a:spcAft>
              <a:buClr>
                <a:schemeClr val="dk1"/>
              </a:buClr>
              <a:buSzPts val="1985"/>
              <a:buChar char="•"/>
              <a:defRPr sz="1985"/>
            </a:lvl9pPr>
          </a:lstStyle>
          <a:p>
            <a:endParaRPr/>
          </a:p>
        </p:txBody>
      </p:sp>
      <p:sp>
        <p:nvSpPr>
          <p:cNvPr id="69" name="Google Shape;69;p115"/>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3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5"/>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5"/>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300"/>
              <a:buFont typeface="Calibri"/>
              <a:buNone/>
              <a:defRPr sz="13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6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8.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8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8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8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8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8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8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8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8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800" b="0" i="0" u="none" strike="noStrike" cap="none">
                <a:solidFill>
                  <a:schemeClr val="dk1"/>
                </a:solidFill>
                <a:latin typeface="Calibri"/>
                <a:ea typeface="Calibri"/>
                <a:cs typeface="Calibri"/>
                <a:sym typeface="Calibri"/>
              </a:defRPr>
            </a:lvl9pPr>
          </a:lstStyle>
          <a:p>
            <a:endParaRPr/>
          </a:p>
        </p:txBody>
      </p:sp>
      <p:sp>
        <p:nvSpPr>
          <p:cNvPr id="11" name="Google Shape;11;p64"/>
          <p:cNvSpPr txBox="1">
            <a:spLocks noGrp="1"/>
          </p:cNvSpPr>
          <p:nvPr>
            <p:ph type="body" idx="1"/>
          </p:nvPr>
        </p:nvSpPr>
        <p:spPr>
          <a:xfrm>
            <a:off x="377825" y="2436812"/>
            <a:ext cx="6805612" cy="6889750"/>
          </a:xfrm>
          <a:prstGeom prst="rect">
            <a:avLst/>
          </a:prstGeom>
          <a:noFill/>
          <a:ln>
            <a:noFill/>
          </a:ln>
        </p:spPr>
        <p:txBody>
          <a:bodyPr spcFirstLastPara="1" wrap="square" lIns="91425" tIns="45700" rIns="91425" bIns="45700" anchor="t" anchorCtr="0">
            <a:noAutofit/>
          </a:bodyPr>
          <a:lstStyle>
            <a:lvl1pPr marL="457200" marR="0" lvl="0" indent="-450850" algn="l" rtl="0">
              <a:spcBef>
                <a:spcPts val="700"/>
              </a:spcBef>
              <a:spcAft>
                <a:spcPts val="0"/>
              </a:spcAft>
              <a:buClr>
                <a:schemeClr val="dk1"/>
              </a:buClr>
              <a:buSzPts val="3500"/>
              <a:buFont typeface="Arial"/>
              <a:buChar char="•"/>
              <a:defRPr sz="3500" b="0" i="0" u="none" strike="noStrike" cap="none">
                <a:solidFill>
                  <a:schemeClr val="dk1"/>
                </a:solidFill>
                <a:latin typeface="Calibri"/>
                <a:ea typeface="Calibri"/>
                <a:cs typeface="Calibri"/>
                <a:sym typeface="Calibri"/>
              </a:defRPr>
            </a:lvl1pPr>
            <a:lvl2pPr marL="914400" marR="0" lvl="1"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2pPr>
            <a:lvl3pPr marL="1371600" marR="0" lvl="2" indent="-393700" algn="l" rtl="0">
              <a:spcBef>
                <a:spcPts val="52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3pPr>
            <a:lvl4pPr marL="1828800" marR="0" lvl="3" indent="-368300" algn="l" rtl="0">
              <a:spcBef>
                <a:spcPts val="44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spcBef>
                <a:spcPts val="44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68617" algn="l" rtl="0">
              <a:spcBef>
                <a:spcPts val="441"/>
              </a:spcBef>
              <a:spcAft>
                <a:spcPts val="0"/>
              </a:spcAft>
              <a:buClr>
                <a:schemeClr val="dk1"/>
              </a:buClr>
              <a:buSzPts val="2205"/>
              <a:buFont typeface="Arial"/>
              <a:buChar char="•"/>
              <a:defRPr sz="2205" b="0" i="0" u="none" strike="noStrike" cap="none">
                <a:solidFill>
                  <a:schemeClr val="dk1"/>
                </a:solidFill>
                <a:latin typeface="Calibri"/>
                <a:ea typeface="Calibri"/>
                <a:cs typeface="Calibri"/>
                <a:sym typeface="Calibri"/>
              </a:defRPr>
            </a:lvl6pPr>
            <a:lvl7pPr marL="3200400" marR="0" lvl="6" indent="-368617" algn="l" rtl="0">
              <a:spcBef>
                <a:spcPts val="441"/>
              </a:spcBef>
              <a:spcAft>
                <a:spcPts val="0"/>
              </a:spcAft>
              <a:buClr>
                <a:schemeClr val="dk1"/>
              </a:buClr>
              <a:buSzPts val="2205"/>
              <a:buFont typeface="Arial"/>
              <a:buChar char="•"/>
              <a:defRPr sz="2205" b="0" i="0" u="none" strike="noStrike" cap="none">
                <a:solidFill>
                  <a:schemeClr val="dk1"/>
                </a:solidFill>
                <a:latin typeface="Calibri"/>
                <a:ea typeface="Calibri"/>
                <a:cs typeface="Calibri"/>
                <a:sym typeface="Calibri"/>
              </a:defRPr>
            </a:lvl7pPr>
            <a:lvl8pPr marL="3657600" marR="0" lvl="7" indent="-368617" algn="l" rtl="0">
              <a:spcBef>
                <a:spcPts val="441"/>
              </a:spcBef>
              <a:spcAft>
                <a:spcPts val="0"/>
              </a:spcAft>
              <a:buClr>
                <a:schemeClr val="dk1"/>
              </a:buClr>
              <a:buSzPts val="2205"/>
              <a:buFont typeface="Arial"/>
              <a:buChar char="•"/>
              <a:defRPr sz="2205" b="0" i="0" u="none" strike="noStrike" cap="none">
                <a:solidFill>
                  <a:schemeClr val="dk1"/>
                </a:solidFill>
                <a:latin typeface="Calibri"/>
                <a:ea typeface="Calibri"/>
                <a:cs typeface="Calibri"/>
                <a:sym typeface="Calibri"/>
              </a:defRPr>
            </a:lvl8pPr>
            <a:lvl9pPr marL="4114800" marR="0" lvl="8" indent="-368617" algn="l" rtl="0">
              <a:spcBef>
                <a:spcPts val="441"/>
              </a:spcBef>
              <a:spcAft>
                <a:spcPts val="0"/>
              </a:spcAft>
              <a:buClr>
                <a:schemeClr val="dk1"/>
              </a:buClr>
              <a:buSzPts val="2205"/>
              <a:buFont typeface="Arial"/>
              <a:buChar char="•"/>
              <a:defRPr sz="2205"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3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300"/>
              <a:buFont typeface="Calibri"/>
              <a:buNone/>
              <a:defRPr sz="13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395"/>
        <p:cNvGrpSpPr/>
        <p:nvPr/>
      </p:nvGrpSpPr>
      <p:grpSpPr>
        <a:xfrm>
          <a:off x="0" y="0"/>
          <a:ext cx="0" cy="0"/>
          <a:chOff x="0" y="0"/>
          <a:chExt cx="0" cy="0"/>
        </a:xfrm>
      </p:grpSpPr>
      <p:sp>
        <p:nvSpPr>
          <p:cNvPr id="396" name="Google Shape;396;p84"/>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97" name="Google Shape;397;p84"/>
          <p:cNvSpPr txBox="1">
            <a:spLocks noGrp="1"/>
          </p:cNvSpPr>
          <p:nvPr>
            <p:ph type="body" idx="1"/>
          </p:nvPr>
        </p:nvSpPr>
        <p:spPr>
          <a:xfrm>
            <a:off x="377825" y="2436812"/>
            <a:ext cx="6805612" cy="688975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8" name="Google Shape;398;p84"/>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399" name="Google Shape;399;p84"/>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0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400" name="Google Shape;400;p84"/>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0"/>
        <p:cNvGrpSpPr/>
        <p:nvPr/>
      </p:nvGrpSpPr>
      <p:grpSpPr>
        <a:xfrm>
          <a:off x="0" y="0"/>
          <a:ext cx="0" cy="0"/>
          <a:chOff x="0" y="0"/>
          <a:chExt cx="0" cy="0"/>
        </a:xfrm>
      </p:grpSpPr>
      <p:sp>
        <p:nvSpPr>
          <p:cNvPr id="471" name="Google Shape;471;p86"/>
          <p:cNvSpPr txBox="1"/>
          <p:nvPr/>
        </p:nvSpPr>
        <p:spPr>
          <a:xfrm>
            <a:off x="0" y="2033587"/>
            <a:ext cx="7561262" cy="8407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cxnSp>
        <p:nvCxnSpPr>
          <p:cNvPr id="472" name="Google Shape;472;p86"/>
          <p:cNvCxnSpPr/>
          <p:nvPr/>
        </p:nvCxnSpPr>
        <p:spPr>
          <a:xfrm>
            <a:off x="0" y="2027237"/>
            <a:ext cx="7561262" cy="1587"/>
          </a:xfrm>
          <a:prstGeom prst="straightConnector1">
            <a:avLst/>
          </a:prstGeom>
          <a:noFill/>
          <a:ln w="12700" cap="flat" cmpd="sng">
            <a:solidFill>
              <a:srgbClr val="BBAA8A"/>
            </a:solidFill>
            <a:prstDash val="solid"/>
            <a:miter lim="800000"/>
            <a:headEnd type="none" w="med" len="med"/>
            <a:tailEnd type="none" w="med" len="med"/>
          </a:ln>
        </p:spPr>
      </p:cxnSp>
      <p:sp>
        <p:nvSpPr>
          <p:cNvPr id="473" name="Google Shape;473;p86"/>
          <p:cNvSpPr txBox="1"/>
          <p:nvPr/>
        </p:nvSpPr>
        <p:spPr>
          <a:xfrm>
            <a:off x="0" y="0"/>
            <a:ext cx="7561262" cy="4465637"/>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cxnSp>
        <p:nvCxnSpPr>
          <p:cNvPr id="474" name="Google Shape;474;p86"/>
          <p:cNvCxnSpPr/>
          <p:nvPr/>
        </p:nvCxnSpPr>
        <p:spPr>
          <a:xfrm>
            <a:off x="0" y="4452937"/>
            <a:ext cx="7561262" cy="3175"/>
          </a:xfrm>
          <a:prstGeom prst="straightConnector1">
            <a:avLst/>
          </a:prstGeom>
          <a:noFill/>
          <a:ln w="12700" cap="flat" cmpd="sng">
            <a:solidFill>
              <a:schemeClr val="accent1"/>
            </a:solidFill>
            <a:prstDash val="solid"/>
            <a:miter lim="800000"/>
            <a:headEnd type="none" w="med" len="med"/>
            <a:tailEnd type="none" w="med" len="med"/>
          </a:ln>
        </p:spPr>
      </p:cxnSp>
      <p:sp>
        <p:nvSpPr>
          <p:cNvPr id="475" name="Google Shape;475;p86"/>
          <p:cNvSpPr txBox="1"/>
          <p:nvPr/>
        </p:nvSpPr>
        <p:spPr>
          <a:xfrm>
            <a:off x="2079625" y="3595687"/>
            <a:ext cx="3402012" cy="1717675"/>
          </a:xfrm>
          <a:prstGeom prst="rect">
            <a:avLst/>
          </a:prstGeom>
          <a:solidFill>
            <a:schemeClr val="lt1"/>
          </a:solidFill>
          <a:ln w="76200" cap="flat" cmpd="thinThick">
            <a:solidFill>
              <a:schemeClr val="lt1"/>
            </a:solidFill>
            <a:prstDash val="solid"/>
            <a:miter lim="800000"/>
            <a:headEnd type="none" w="sm" len="sm"/>
            <a:tailEnd type="none" w="sm" len="sm"/>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sp>
        <p:nvSpPr>
          <p:cNvPr id="476" name="Google Shape;476;p86"/>
          <p:cNvSpPr txBox="1">
            <a:spLocks noGrp="1"/>
          </p:cNvSpPr>
          <p:nvPr>
            <p:ph type="body" idx="1"/>
          </p:nvPr>
        </p:nvSpPr>
        <p:spPr>
          <a:xfrm>
            <a:off x="377825" y="3074987"/>
            <a:ext cx="6805612" cy="6267450"/>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600"/>
              </a:spcBef>
              <a:spcAft>
                <a:spcPts val="0"/>
              </a:spcAft>
              <a:buSzPts val="1400"/>
              <a:buNone/>
              <a:defRPr sz="2000" b="0" i="0" u="none" strike="noStrike" cap="none">
                <a:solidFill>
                  <a:schemeClr val="lt1"/>
                </a:solidFill>
                <a:latin typeface="Garamond"/>
                <a:ea typeface="Garamond"/>
                <a:cs typeface="Garamond"/>
                <a:sym typeface="Garamond"/>
              </a:defRPr>
            </a:lvl1pPr>
            <a:lvl2pPr marL="914400" marR="0" lvl="1" indent="-228600" algn="ctr" rtl="0">
              <a:spcBef>
                <a:spcPts val="1200"/>
              </a:spcBef>
              <a:spcAft>
                <a:spcPts val="0"/>
              </a:spcAft>
              <a:buSzPts val="1400"/>
              <a:buNone/>
              <a:defRPr sz="1800" b="0" i="0" u="none" strike="noStrike" cap="none">
                <a:solidFill>
                  <a:schemeClr val="lt2"/>
                </a:solidFill>
                <a:latin typeface="Garamond"/>
                <a:ea typeface="Garamond"/>
                <a:cs typeface="Garamond"/>
                <a:sym typeface="Garamond"/>
              </a:defRPr>
            </a:lvl2pPr>
            <a:lvl3pPr marL="1371600" marR="0" lvl="2" indent="-228600" algn="ctr" rtl="0">
              <a:spcBef>
                <a:spcPts val="1200"/>
              </a:spcBef>
              <a:spcAft>
                <a:spcPts val="0"/>
              </a:spcAft>
              <a:buSzPts val="1400"/>
              <a:buNone/>
              <a:defRPr sz="1600" b="0" i="0" u="none" strike="noStrike" cap="none">
                <a:solidFill>
                  <a:schemeClr val="lt1"/>
                </a:solidFill>
                <a:latin typeface="Garamond"/>
                <a:ea typeface="Garamond"/>
                <a:cs typeface="Garamond"/>
                <a:sym typeface="Garamond"/>
              </a:defRPr>
            </a:lvl3pPr>
            <a:lvl4pPr marL="1828800" marR="0" lvl="3" indent="-228600" algn="ctr" rtl="0">
              <a:spcBef>
                <a:spcPts val="1200"/>
              </a:spcBef>
              <a:spcAft>
                <a:spcPts val="0"/>
              </a:spcAft>
              <a:buSzPts val="1400"/>
              <a:buNone/>
              <a:defRPr sz="1400" b="0" i="0" u="none" strike="noStrike" cap="none">
                <a:solidFill>
                  <a:schemeClr val="lt2"/>
                </a:solidFill>
                <a:latin typeface="Garamond"/>
                <a:ea typeface="Garamond"/>
                <a:cs typeface="Garamond"/>
                <a:sym typeface="Garamond"/>
              </a:defRPr>
            </a:lvl4pPr>
            <a:lvl5pPr marL="2286000" marR="0" lvl="4" indent="-228600" algn="ctr" rtl="0">
              <a:spcBef>
                <a:spcPts val="1200"/>
              </a:spcBef>
              <a:spcAft>
                <a:spcPts val="0"/>
              </a:spcAft>
              <a:buSzPts val="1400"/>
              <a:buNone/>
              <a:defRPr sz="1400" b="0" i="0" u="none" strike="noStrike" cap="none">
                <a:solidFill>
                  <a:schemeClr val="lt1"/>
                </a:solidFill>
                <a:latin typeface="Garamond"/>
                <a:ea typeface="Garamond"/>
                <a:cs typeface="Garamond"/>
                <a:sym typeface="Garamond"/>
              </a:defRPr>
            </a:lvl5pPr>
            <a:lvl6pPr marL="2743200" marR="0" lvl="5" indent="-228600" algn="ctr" rtl="0">
              <a:lnSpc>
                <a:spcPct val="100000"/>
              </a:lnSpc>
              <a:spcBef>
                <a:spcPts val="1200"/>
              </a:spcBef>
              <a:spcAft>
                <a:spcPts val="0"/>
              </a:spcAft>
              <a:buClr>
                <a:schemeClr val="lt2"/>
              </a:buClr>
              <a:buSzPts val="1400"/>
              <a:buFont typeface="Arial"/>
              <a:buNone/>
              <a:defRPr sz="1400" b="0" i="0" u="none" strike="noStrike" cap="none">
                <a:solidFill>
                  <a:schemeClr val="lt2"/>
                </a:solidFill>
                <a:latin typeface="Garamond"/>
                <a:ea typeface="Garamond"/>
                <a:cs typeface="Garamond"/>
                <a:sym typeface="Garamond"/>
              </a:defRPr>
            </a:lvl6pPr>
            <a:lvl7pPr marL="3200400" marR="0" lvl="6" indent="-228600" algn="ctr" rtl="0">
              <a:lnSpc>
                <a:spcPct val="100000"/>
              </a:lnSpc>
              <a:spcBef>
                <a:spcPts val="1200"/>
              </a:spcBef>
              <a:spcAft>
                <a:spcPts val="0"/>
              </a:spcAft>
              <a:buClr>
                <a:schemeClr val="lt1"/>
              </a:buClr>
              <a:buSzPts val="1400"/>
              <a:buFont typeface="Arial"/>
              <a:buNone/>
              <a:defRPr sz="1400" b="0" i="0" u="none" strike="noStrike" cap="none">
                <a:solidFill>
                  <a:schemeClr val="lt1"/>
                </a:solidFill>
                <a:latin typeface="Garamond"/>
                <a:ea typeface="Garamond"/>
                <a:cs typeface="Garamond"/>
                <a:sym typeface="Garamond"/>
              </a:defRPr>
            </a:lvl7pPr>
            <a:lvl8pPr marL="3657600" marR="0" lvl="7" indent="-228600" algn="ctr" rtl="0">
              <a:lnSpc>
                <a:spcPct val="100000"/>
              </a:lnSpc>
              <a:spcBef>
                <a:spcPts val="1200"/>
              </a:spcBef>
              <a:spcAft>
                <a:spcPts val="0"/>
              </a:spcAft>
              <a:buClr>
                <a:schemeClr val="lt2"/>
              </a:buClr>
              <a:buSzPts val="1400"/>
              <a:buFont typeface="Arial"/>
              <a:buNone/>
              <a:defRPr sz="1400" b="0" i="0" u="none" strike="noStrike" cap="none">
                <a:solidFill>
                  <a:schemeClr val="lt2"/>
                </a:solidFill>
                <a:latin typeface="Garamond"/>
                <a:ea typeface="Garamond"/>
                <a:cs typeface="Garamond"/>
                <a:sym typeface="Garamond"/>
              </a:defRPr>
            </a:lvl8pPr>
            <a:lvl9pPr marL="4114800" marR="0" lvl="8" indent="-228600" algn="ctr" rtl="0">
              <a:lnSpc>
                <a:spcPct val="100000"/>
              </a:lnSpc>
              <a:spcBef>
                <a:spcPts val="1200"/>
              </a:spcBef>
              <a:spcAft>
                <a:spcPts val="0"/>
              </a:spcAft>
              <a:buClr>
                <a:schemeClr val="lt1"/>
              </a:buClr>
              <a:buSzPts val="1400"/>
              <a:buFont typeface="Arial"/>
              <a:buNone/>
              <a:defRPr sz="1400" b="0" i="0" u="none" strike="noStrike" cap="none">
                <a:solidFill>
                  <a:schemeClr val="lt1"/>
                </a:solidFill>
                <a:latin typeface="Garamond"/>
                <a:ea typeface="Garamond"/>
                <a:cs typeface="Garamond"/>
                <a:sym typeface="Garamond"/>
              </a:defRPr>
            </a:lvl9pPr>
          </a:lstStyle>
          <a:p>
            <a:endParaRPr/>
          </a:p>
        </p:txBody>
      </p:sp>
      <p:sp>
        <p:nvSpPr>
          <p:cNvPr id="477" name="Google Shape;477;p86"/>
          <p:cNvSpPr txBox="1">
            <a:spLocks noGrp="1"/>
          </p:cNvSpPr>
          <p:nvPr>
            <p:ph type="title"/>
          </p:nvPr>
        </p:nvSpPr>
        <p:spPr>
          <a:xfrm>
            <a:off x="2079625" y="1484312"/>
            <a:ext cx="3402012" cy="1068387"/>
          </a:xfrm>
          <a:prstGeom prst="rect">
            <a:avLst/>
          </a:prstGeom>
          <a:solidFill>
            <a:schemeClr val="lt1"/>
          </a:solidFill>
          <a:ln w="76200" cap="flat" cmpd="thinThick">
            <a:solidFill>
              <a:schemeClr val="lt1"/>
            </a:solidFill>
            <a:prstDash val="solid"/>
            <a:miter lim="800000"/>
            <a:headEnd type="none" w="sm" len="sm"/>
            <a:tailEnd type="none" w="sm" len="sm"/>
          </a:ln>
        </p:spPr>
        <p:txBody>
          <a:bodyPr spcFirstLastPara="1" wrap="square" lIns="91425" tIns="45700" rIns="91425" bIns="45700" anchor="ctr" anchorCtr="0">
            <a:normAutofit/>
          </a:bodyPr>
          <a:lstStyle>
            <a:lvl1pPr marR="0" lvl="0"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1pPr>
            <a:lvl2pPr marR="0" lvl="1"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2pPr>
            <a:lvl3pPr marR="0" lvl="2"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3pPr>
            <a:lvl4pPr marR="0" lvl="3"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4pPr>
            <a:lvl5pPr marR="0" lvl="4"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5pPr>
            <a:lvl6pPr marR="0" lvl="5"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6pPr>
            <a:lvl7pPr marR="0" lvl="6"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7pPr>
            <a:lvl8pPr marR="0" lvl="7"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8pPr>
            <a:lvl9pPr marR="0" lvl="8"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9pPr>
          </a:lstStyle>
          <a:p>
            <a:endParaRPr/>
          </a:p>
        </p:txBody>
      </p:sp>
      <p:sp>
        <p:nvSpPr>
          <p:cNvPr id="478" name="Google Shape;478;p86"/>
          <p:cNvSpPr txBox="1">
            <a:spLocks noGrp="1"/>
          </p:cNvSpPr>
          <p:nvPr>
            <p:ph type="dt" idx="10"/>
          </p:nvPr>
        </p:nvSpPr>
        <p:spPr>
          <a:xfrm>
            <a:off x="2465387" y="415925"/>
            <a:ext cx="2630487" cy="4445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a:solidFill>
                  <a:srgbClr val="FFFFFF"/>
                </a:solidFill>
                <a:latin typeface="Garamond"/>
                <a:ea typeface="Garamond"/>
                <a:cs typeface="Garamond"/>
                <a:sym typeface="Garamond"/>
              </a:defRPr>
            </a:lvl1pPr>
            <a:lvl2pPr marR="0" lvl="1"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9pPr>
          </a:lstStyle>
          <a:p>
            <a:endParaRPr/>
          </a:p>
        </p:txBody>
      </p:sp>
      <p:sp>
        <p:nvSpPr>
          <p:cNvPr id="479" name="Google Shape;479;p86"/>
          <p:cNvSpPr txBox="1">
            <a:spLocks noGrp="1"/>
          </p:cNvSpPr>
          <p:nvPr>
            <p:ph type="sldNum" idx="12"/>
          </p:nvPr>
        </p:nvSpPr>
        <p:spPr>
          <a:xfrm>
            <a:off x="3340100" y="9396412"/>
            <a:ext cx="881062" cy="465137"/>
          </a:xfrm>
          <a:prstGeom prst="rect">
            <a:avLst/>
          </a:prstGeom>
          <a:noFill/>
          <a:ln>
            <a:noFill/>
          </a:ln>
        </p:spPr>
        <p:txBody>
          <a:bodyPr spcFirstLastPara="1" wrap="square" lIns="0" tIns="0" rIns="0" bIns="0" anchor="ctr" anchorCtr="0">
            <a:normAutofit/>
          </a:bodyPr>
          <a:lstStyle>
            <a:lvl1pPr marL="0" marR="0" lvl="0"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1pPr>
            <a:lvl2pPr marL="0" marR="0" lvl="1"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2pPr>
            <a:lvl3pPr marL="0" marR="0" lvl="2"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3pPr>
            <a:lvl4pPr marL="0" marR="0" lvl="3"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4pPr>
            <a:lvl5pPr marL="0" marR="0" lvl="4"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5pPr>
            <a:lvl6pPr marL="0" marR="0" lvl="5"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6pPr>
            <a:lvl7pPr marL="0" marR="0" lvl="6"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7pPr>
            <a:lvl8pPr marL="0" marR="0" lvl="7"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8pPr>
            <a:lvl9pPr marL="0" marR="0" lvl="8"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sz="1400" b="0">
              <a:solidFill>
                <a:srgbClr val="000000"/>
              </a:solidFill>
              <a:latin typeface="Arial"/>
              <a:ea typeface="Arial"/>
              <a:cs typeface="Arial"/>
              <a:sym typeface="Arial"/>
            </a:endParaRPr>
          </a:p>
        </p:txBody>
      </p:sp>
      <p:sp>
        <p:nvSpPr>
          <p:cNvPr id="480" name="Google Shape;480;p86"/>
          <p:cNvSpPr txBox="1">
            <a:spLocks noGrp="1"/>
          </p:cNvSpPr>
          <p:nvPr>
            <p:ph type="ftr" idx="11"/>
          </p:nvPr>
        </p:nvSpPr>
        <p:spPr>
          <a:xfrm>
            <a:off x="1196975" y="9875837"/>
            <a:ext cx="5167312" cy="4445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SzPts val="1400"/>
              <a:buNone/>
              <a:defRPr sz="2000" b="0" i="0" u="none">
                <a:solidFill>
                  <a:schemeClr val="lt1"/>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2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sp>
        <p:nvSpPr>
          <p:cNvPr id="85" name="Google Shape;85;p66"/>
          <p:cNvSpPr txBox="1">
            <a:spLocks noGrp="1"/>
          </p:cNvSpPr>
          <p:nvPr>
            <p:ph type="title"/>
          </p:nvPr>
        </p:nvSpPr>
        <p:spPr>
          <a:xfrm>
            <a:off x="377825" y="417512"/>
            <a:ext cx="6805612" cy="1741487"/>
          </a:xfrm>
          <a:prstGeom prst="rect">
            <a:avLst/>
          </a:prstGeom>
          <a:noFill/>
          <a:ln>
            <a:noFill/>
          </a:ln>
        </p:spPr>
        <p:txBody>
          <a:bodyPr spcFirstLastPara="1" wrap="square" lIns="91000" tIns="45525" rIns="91000" bIns="455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6" name="Google Shape;86;p66"/>
          <p:cNvSpPr txBox="1">
            <a:spLocks noGrp="1"/>
          </p:cNvSpPr>
          <p:nvPr>
            <p:ph type="body" idx="1"/>
          </p:nvPr>
        </p:nvSpPr>
        <p:spPr>
          <a:xfrm>
            <a:off x="377825" y="2436812"/>
            <a:ext cx="6805612" cy="6889750"/>
          </a:xfrm>
          <a:prstGeom prst="rect">
            <a:avLst/>
          </a:prstGeom>
          <a:noFill/>
          <a:ln>
            <a:noFill/>
          </a:ln>
        </p:spPr>
        <p:txBody>
          <a:bodyPr spcFirstLastPara="1" wrap="square" lIns="91000" tIns="45525" rIns="91000" bIns="455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66"/>
          <p:cNvSpPr txBox="1">
            <a:spLocks noGrp="1"/>
          </p:cNvSpPr>
          <p:nvPr>
            <p:ph type="dt" idx="10"/>
          </p:nvPr>
        </p:nvSpPr>
        <p:spPr>
          <a:xfrm>
            <a:off x="377825" y="9677400"/>
            <a:ext cx="1765300" cy="555625"/>
          </a:xfrm>
          <a:prstGeom prst="rect">
            <a:avLst/>
          </a:prstGeom>
          <a:noFill/>
          <a:ln>
            <a:noFill/>
          </a:ln>
        </p:spPr>
        <p:txBody>
          <a:bodyPr spcFirstLastPara="1" wrap="square" lIns="91000" tIns="45525" rIns="91000" bIns="45525"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88" name="Google Shape;88;p66"/>
          <p:cNvSpPr txBox="1">
            <a:spLocks noGrp="1"/>
          </p:cNvSpPr>
          <p:nvPr>
            <p:ph type="ftr" idx="11"/>
          </p:nvPr>
        </p:nvSpPr>
        <p:spPr>
          <a:xfrm>
            <a:off x="2582862" y="9677400"/>
            <a:ext cx="2395537" cy="555625"/>
          </a:xfrm>
          <a:prstGeom prst="rect">
            <a:avLst/>
          </a:prstGeom>
          <a:noFill/>
          <a:ln>
            <a:noFill/>
          </a:ln>
        </p:spPr>
        <p:txBody>
          <a:bodyPr spcFirstLastPara="1" wrap="square" lIns="91000" tIns="45525" rIns="91000" bIns="45525" anchor="ctr" anchorCtr="0">
            <a:noAutofit/>
          </a:bodyPr>
          <a:lstStyle>
            <a:lvl1pPr marR="0" lvl="0" algn="l" rtl="0">
              <a:lnSpc>
                <a:spcPct val="100000"/>
              </a:lnSpc>
              <a:spcBef>
                <a:spcPts val="0"/>
              </a:spcBef>
              <a:spcAft>
                <a:spcPts val="0"/>
              </a:spcAft>
              <a:buSzPts val="1400"/>
              <a:buNone/>
              <a:defRPr sz="20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89" name="Google Shape;89;p66"/>
          <p:cNvSpPr txBox="1">
            <a:spLocks noGrp="1"/>
          </p:cNvSpPr>
          <p:nvPr>
            <p:ph type="sldNum" idx="12"/>
          </p:nvPr>
        </p:nvSpPr>
        <p:spPr>
          <a:xfrm>
            <a:off x="5419725" y="9677400"/>
            <a:ext cx="1763712" cy="555625"/>
          </a:xfrm>
          <a:prstGeom prst="rect">
            <a:avLst/>
          </a:prstGeom>
          <a:noFill/>
          <a:ln>
            <a:noFill/>
          </a:ln>
        </p:spPr>
        <p:txBody>
          <a:bodyPr spcFirstLastPara="1" wrap="square" lIns="91000" tIns="45525" rIns="91000" bIns="45525"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6"/>
        <p:cNvGrpSpPr/>
        <p:nvPr/>
      </p:nvGrpSpPr>
      <p:grpSpPr>
        <a:xfrm>
          <a:off x="0" y="0"/>
          <a:ext cx="0" cy="0"/>
          <a:chOff x="0" y="0"/>
          <a:chExt cx="0" cy="0"/>
        </a:xfrm>
      </p:grpSpPr>
      <p:sp>
        <p:nvSpPr>
          <p:cNvPr id="97" name="Google Shape;97;p68"/>
          <p:cNvSpPr txBox="1">
            <a:spLocks noGrp="1"/>
          </p:cNvSpPr>
          <p:nvPr>
            <p:ph type="title"/>
          </p:nvPr>
        </p:nvSpPr>
        <p:spPr>
          <a:xfrm>
            <a:off x="377825" y="417512"/>
            <a:ext cx="6805612" cy="1741487"/>
          </a:xfrm>
          <a:prstGeom prst="rect">
            <a:avLst/>
          </a:prstGeom>
          <a:noFill/>
          <a:ln>
            <a:noFill/>
          </a:ln>
        </p:spPr>
        <p:txBody>
          <a:bodyPr spcFirstLastPara="1" wrap="square" lIns="102250" tIns="51125" rIns="102250" bIns="51125" anchor="ctr" anchorCtr="0">
            <a:noAutofit/>
          </a:bodyPr>
          <a:lstStyle>
            <a:lvl1pPr marR="0" lvl="0"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9pPr>
          </a:lstStyle>
          <a:p>
            <a:endParaRPr/>
          </a:p>
        </p:txBody>
      </p:sp>
      <p:sp>
        <p:nvSpPr>
          <p:cNvPr id="98" name="Google Shape;98;p68"/>
          <p:cNvSpPr txBox="1">
            <a:spLocks noGrp="1"/>
          </p:cNvSpPr>
          <p:nvPr>
            <p:ph type="body" idx="1"/>
          </p:nvPr>
        </p:nvSpPr>
        <p:spPr>
          <a:xfrm>
            <a:off x="377825" y="2436812"/>
            <a:ext cx="6805612" cy="6889750"/>
          </a:xfrm>
          <a:prstGeom prst="rect">
            <a:avLst/>
          </a:prstGeom>
          <a:noFill/>
          <a:ln>
            <a:noFill/>
          </a:ln>
        </p:spPr>
        <p:txBody>
          <a:bodyPr spcFirstLastPara="1" wrap="square" lIns="102250" tIns="51125" rIns="102250" bIns="51125" anchor="t" anchorCtr="0">
            <a:noAutofit/>
          </a:bodyPr>
          <a:lstStyle>
            <a:lvl1pPr marL="457200" marR="0" lvl="0" indent="-457200" algn="l" rtl="0">
              <a:spcBef>
                <a:spcPts val="72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4pPr>
            <a:lvl5pPr marL="2286000" marR="0" lvl="4"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5pPr>
            <a:lvl6pPr marL="2743200" marR="0" lvl="5"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6pPr>
            <a:lvl7pPr marL="3200400" marR="0" lvl="6"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7pPr>
            <a:lvl8pPr marL="3657600" marR="0" lvl="7"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8pPr>
            <a:lvl9pPr marL="4114800" marR="0" lvl="8"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99" name="Google Shape;99;p68"/>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marR="0" lvl="0" algn="l" rtl="0">
              <a:lnSpc>
                <a:spcPct val="100000"/>
              </a:lnSpc>
              <a:spcBef>
                <a:spcPts val="0"/>
              </a:spcBef>
              <a:spcAft>
                <a:spcPts val="0"/>
              </a:spcAft>
              <a:buSzPts val="1400"/>
              <a:buNone/>
              <a:defRPr sz="14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100" name="Google Shape;100;p68"/>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marR="0" lvl="0" algn="l" rtl="0">
              <a:lnSpc>
                <a:spcPct val="100000"/>
              </a:lnSpc>
              <a:spcBef>
                <a:spcPts val="0"/>
              </a:spcBef>
              <a:spcAft>
                <a:spcPts val="0"/>
              </a:spcAft>
              <a:buSzPts val="1400"/>
              <a:buNone/>
              <a:defRPr sz="20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101" name="Google Shape;101;p68"/>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sp>
        <p:nvSpPr>
          <p:cNvPr id="172" name="Google Shape;172;p70"/>
          <p:cNvSpPr txBox="1"/>
          <p:nvPr/>
        </p:nvSpPr>
        <p:spPr>
          <a:xfrm>
            <a:off x="0" y="2033587"/>
            <a:ext cx="7561262" cy="8407400"/>
          </a:xfrm>
          <a:prstGeom prst="rect">
            <a:avLst/>
          </a:prstGeom>
          <a:solidFill>
            <a:schemeClr val="dk1"/>
          </a:solidFill>
          <a:ln>
            <a:noFill/>
          </a:ln>
        </p:spPr>
        <p:txBody>
          <a:bodyPr spcFirstLastPara="1" wrap="square" lIns="90950" tIns="45500" rIns="90950" bIns="455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cxnSp>
        <p:nvCxnSpPr>
          <p:cNvPr id="173" name="Google Shape;173;p70"/>
          <p:cNvCxnSpPr/>
          <p:nvPr/>
        </p:nvCxnSpPr>
        <p:spPr>
          <a:xfrm>
            <a:off x="0" y="2027237"/>
            <a:ext cx="7561262" cy="1587"/>
          </a:xfrm>
          <a:prstGeom prst="straightConnector1">
            <a:avLst/>
          </a:prstGeom>
          <a:noFill/>
          <a:ln w="12700" cap="flat" cmpd="sng">
            <a:solidFill>
              <a:srgbClr val="BBAA8A"/>
            </a:solidFill>
            <a:prstDash val="solid"/>
            <a:miter lim="800000"/>
            <a:headEnd type="none" w="med" len="med"/>
            <a:tailEnd type="none" w="med" len="med"/>
          </a:ln>
        </p:spPr>
      </p:cxnSp>
      <p:sp>
        <p:nvSpPr>
          <p:cNvPr id="174" name="Google Shape;174;p70"/>
          <p:cNvSpPr txBox="1"/>
          <p:nvPr/>
        </p:nvSpPr>
        <p:spPr>
          <a:xfrm>
            <a:off x="0" y="0"/>
            <a:ext cx="7561262" cy="4465637"/>
          </a:xfrm>
          <a:prstGeom prst="rect">
            <a:avLst/>
          </a:prstGeom>
          <a:solidFill>
            <a:schemeClr val="dk1"/>
          </a:solidFill>
          <a:ln>
            <a:noFill/>
          </a:ln>
        </p:spPr>
        <p:txBody>
          <a:bodyPr spcFirstLastPara="1" wrap="square" lIns="90950" tIns="45500" rIns="90950" bIns="455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cxnSp>
        <p:nvCxnSpPr>
          <p:cNvPr id="175" name="Google Shape;175;p70"/>
          <p:cNvCxnSpPr/>
          <p:nvPr/>
        </p:nvCxnSpPr>
        <p:spPr>
          <a:xfrm>
            <a:off x="0" y="4452937"/>
            <a:ext cx="7561262" cy="3175"/>
          </a:xfrm>
          <a:prstGeom prst="straightConnector1">
            <a:avLst/>
          </a:prstGeom>
          <a:noFill/>
          <a:ln w="12700" cap="flat" cmpd="sng">
            <a:solidFill>
              <a:schemeClr val="accent1"/>
            </a:solidFill>
            <a:prstDash val="solid"/>
            <a:miter lim="800000"/>
            <a:headEnd type="none" w="med" len="med"/>
            <a:tailEnd type="none" w="med" len="med"/>
          </a:ln>
        </p:spPr>
      </p:cxnSp>
      <p:sp>
        <p:nvSpPr>
          <p:cNvPr id="176" name="Google Shape;176;p70"/>
          <p:cNvSpPr txBox="1"/>
          <p:nvPr/>
        </p:nvSpPr>
        <p:spPr>
          <a:xfrm>
            <a:off x="2079625" y="3595687"/>
            <a:ext cx="3402012" cy="1717675"/>
          </a:xfrm>
          <a:prstGeom prst="rect">
            <a:avLst/>
          </a:prstGeom>
          <a:solidFill>
            <a:schemeClr val="lt1"/>
          </a:solidFill>
          <a:ln w="76200" cap="flat" cmpd="thinThick">
            <a:solidFill>
              <a:schemeClr val="lt1"/>
            </a:solidFill>
            <a:prstDash val="solid"/>
            <a:miter lim="800000"/>
            <a:headEnd type="none" w="sm" len="sm"/>
            <a:tailEnd type="none" w="sm" len="sm"/>
          </a:ln>
        </p:spPr>
        <p:txBody>
          <a:bodyPr spcFirstLastPara="1" wrap="square" lIns="90950" tIns="45500" rIns="90950" bIns="45500" anchor="ctr" anchorCtr="0">
            <a:norm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sp>
        <p:nvSpPr>
          <p:cNvPr id="177" name="Google Shape;177;p70"/>
          <p:cNvSpPr txBox="1">
            <a:spLocks noGrp="1"/>
          </p:cNvSpPr>
          <p:nvPr>
            <p:ph type="body" idx="1"/>
          </p:nvPr>
        </p:nvSpPr>
        <p:spPr>
          <a:xfrm>
            <a:off x="377825" y="3074987"/>
            <a:ext cx="6805612" cy="6267450"/>
          </a:xfrm>
          <a:prstGeom prst="rect">
            <a:avLst/>
          </a:prstGeom>
          <a:noFill/>
          <a:ln>
            <a:noFill/>
          </a:ln>
        </p:spPr>
        <p:txBody>
          <a:bodyPr spcFirstLastPara="1" wrap="square" lIns="90950" tIns="45500" rIns="90950" bIns="45500" anchor="t" anchorCtr="0">
            <a:normAutofit/>
          </a:bodyPr>
          <a:lstStyle>
            <a:lvl1pPr marL="457200" marR="0" lvl="0" indent="-228600" algn="ctr" rtl="0">
              <a:spcBef>
                <a:spcPts val="600"/>
              </a:spcBef>
              <a:spcAft>
                <a:spcPts val="0"/>
              </a:spcAft>
              <a:buSzPts val="1400"/>
              <a:buNone/>
              <a:defRPr sz="2000" b="0" i="0" u="none" strike="noStrike" cap="none">
                <a:solidFill>
                  <a:schemeClr val="lt1"/>
                </a:solidFill>
                <a:latin typeface="Garamond"/>
                <a:ea typeface="Garamond"/>
                <a:cs typeface="Garamond"/>
                <a:sym typeface="Garamond"/>
              </a:defRPr>
            </a:lvl1pPr>
            <a:lvl2pPr marL="914400" marR="0" lvl="1" indent="-228600" algn="ctr" rtl="0">
              <a:spcBef>
                <a:spcPts val="1200"/>
              </a:spcBef>
              <a:spcAft>
                <a:spcPts val="0"/>
              </a:spcAft>
              <a:buSzPts val="1400"/>
              <a:buNone/>
              <a:defRPr sz="1800" b="0" i="0" u="none" strike="noStrike" cap="none">
                <a:solidFill>
                  <a:schemeClr val="lt2"/>
                </a:solidFill>
                <a:latin typeface="Garamond"/>
                <a:ea typeface="Garamond"/>
                <a:cs typeface="Garamond"/>
                <a:sym typeface="Garamond"/>
              </a:defRPr>
            </a:lvl2pPr>
            <a:lvl3pPr marL="1371600" marR="0" lvl="2" indent="-228600" algn="ctr" rtl="0">
              <a:spcBef>
                <a:spcPts val="1200"/>
              </a:spcBef>
              <a:spcAft>
                <a:spcPts val="0"/>
              </a:spcAft>
              <a:buSzPts val="1400"/>
              <a:buNone/>
              <a:defRPr sz="1600" b="0" i="0" u="none" strike="noStrike" cap="none">
                <a:solidFill>
                  <a:schemeClr val="lt1"/>
                </a:solidFill>
                <a:latin typeface="Garamond"/>
                <a:ea typeface="Garamond"/>
                <a:cs typeface="Garamond"/>
                <a:sym typeface="Garamond"/>
              </a:defRPr>
            </a:lvl3pPr>
            <a:lvl4pPr marL="1828800" marR="0" lvl="3" indent="-228600" algn="ctr" rtl="0">
              <a:spcBef>
                <a:spcPts val="1200"/>
              </a:spcBef>
              <a:spcAft>
                <a:spcPts val="0"/>
              </a:spcAft>
              <a:buSzPts val="1400"/>
              <a:buNone/>
              <a:defRPr sz="1400" b="0" i="0" u="none" strike="noStrike" cap="none">
                <a:solidFill>
                  <a:schemeClr val="lt2"/>
                </a:solidFill>
                <a:latin typeface="Garamond"/>
                <a:ea typeface="Garamond"/>
                <a:cs typeface="Garamond"/>
                <a:sym typeface="Garamond"/>
              </a:defRPr>
            </a:lvl4pPr>
            <a:lvl5pPr marL="2286000" marR="0" lvl="4" indent="-228600" algn="ctr" rtl="0">
              <a:spcBef>
                <a:spcPts val="1200"/>
              </a:spcBef>
              <a:spcAft>
                <a:spcPts val="0"/>
              </a:spcAft>
              <a:buSzPts val="1400"/>
              <a:buNone/>
              <a:defRPr sz="1400" b="0" i="0" u="none" strike="noStrike" cap="none">
                <a:solidFill>
                  <a:schemeClr val="lt1"/>
                </a:solidFill>
                <a:latin typeface="Garamond"/>
                <a:ea typeface="Garamond"/>
                <a:cs typeface="Garamond"/>
                <a:sym typeface="Garamond"/>
              </a:defRPr>
            </a:lvl5pPr>
            <a:lvl6pPr marL="2743200" marR="0" lvl="5" indent="-228600" algn="ctr" rtl="0">
              <a:lnSpc>
                <a:spcPct val="100000"/>
              </a:lnSpc>
              <a:spcBef>
                <a:spcPts val="1200"/>
              </a:spcBef>
              <a:spcAft>
                <a:spcPts val="0"/>
              </a:spcAft>
              <a:buClr>
                <a:schemeClr val="lt2"/>
              </a:buClr>
              <a:buSzPts val="1400"/>
              <a:buFont typeface="Arial"/>
              <a:buNone/>
              <a:defRPr sz="1400" b="0" i="0" u="none" strike="noStrike" cap="none">
                <a:solidFill>
                  <a:schemeClr val="lt2"/>
                </a:solidFill>
                <a:latin typeface="Garamond"/>
                <a:ea typeface="Garamond"/>
                <a:cs typeface="Garamond"/>
                <a:sym typeface="Garamond"/>
              </a:defRPr>
            </a:lvl6pPr>
            <a:lvl7pPr marL="3200400" marR="0" lvl="6" indent="-228600" algn="ctr" rtl="0">
              <a:lnSpc>
                <a:spcPct val="100000"/>
              </a:lnSpc>
              <a:spcBef>
                <a:spcPts val="1200"/>
              </a:spcBef>
              <a:spcAft>
                <a:spcPts val="0"/>
              </a:spcAft>
              <a:buClr>
                <a:schemeClr val="lt1"/>
              </a:buClr>
              <a:buSzPts val="1400"/>
              <a:buFont typeface="Arial"/>
              <a:buNone/>
              <a:defRPr sz="1400" b="0" i="0" u="none" strike="noStrike" cap="none">
                <a:solidFill>
                  <a:schemeClr val="lt1"/>
                </a:solidFill>
                <a:latin typeface="Garamond"/>
                <a:ea typeface="Garamond"/>
                <a:cs typeface="Garamond"/>
                <a:sym typeface="Garamond"/>
              </a:defRPr>
            </a:lvl7pPr>
            <a:lvl8pPr marL="3657600" marR="0" lvl="7" indent="-228600" algn="ctr" rtl="0">
              <a:lnSpc>
                <a:spcPct val="100000"/>
              </a:lnSpc>
              <a:spcBef>
                <a:spcPts val="1200"/>
              </a:spcBef>
              <a:spcAft>
                <a:spcPts val="0"/>
              </a:spcAft>
              <a:buClr>
                <a:schemeClr val="lt2"/>
              </a:buClr>
              <a:buSzPts val="1400"/>
              <a:buFont typeface="Arial"/>
              <a:buNone/>
              <a:defRPr sz="1400" b="0" i="0" u="none" strike="noStrike" cap="none">
                <a:solidFill>
                  <a:schemeClr val="lt2"/>
                </a:solidFill>
                <a:latin typeface="Garamond"/>
                <a:ea typeface="Garamond"/>
                <a:cs typeface="Garamond"/>
                <a:sym typeface="Garamond"/>
              </a:defRPr>
            </a:lvl8pPr>
            <a:lvl9pPr marL="4114800" marR="0" lvl="8" indent="-228600" algn="ctr" rtl="0">
              <a:lnSpc>
                <a:spcPct val="100000"/>
              </a:lnSpc>
              <a:spcBef>
                <a:spcPts val="1200"/>
              </a:spcBef>
              <a:spcAft>
                <a:spcPts val="0"/>
              </a:spcAft>
              <a:buClr>
                <a:schemeClr val="lt1"/>
              </a:buClr>
              <a:buSzPts val="1400"/>
              <a:buFont typeface="Arial"/>
              <a:buNone/>
              <a:defRPr sz="1400" b="0" i="0" u="none" strike="noStrike" cap="none">
                <a:solidFill>
                  <a:schemeClr val="lt1"/>
                </a:solidFill>
                <a:latin typeface="Garamond"/>
                <a:ea typeface="Garamond"/>
                <a:cs typeface="Garamond"/>
                <a:sym typeface="Garamond"/>
              </a:defRPr>
            </a:lvl9pPr>
          </a:lstStyle>
          <a:p>
            <a:endParaRPr/>
          </a:p>
        </p:txBody>
      </p:sp>
      <p:sp>
        <p:nvSpPr>
          <p:cNvPr id="178" name="Google Shape;178;p70"/>
          <p:cNvSpPr txBox="1">
            <a:spLocks noGrp="1"/>
          </p:cNvSpPr>
          <p:nvPr>
            <p:ph type="title"/>
          </p:nvPr>
        </p:nvSpPr>
        <p:spPr>
          <a:xfrm>
            <a:off x="2079625" y="1484312"/>
            <a:ext cx="3402012" cy="1068387"/>
          </a:xfrm>
          <a:prstGeom prst="rect">
            <a:avLst/>
          </a:prstGeom>
          <a:solidFill>
            <a:schemeClr val="lt1"/>
          </a:solidFill>
          <a:ln w="76200" cap="flat" cmpd="thinThick">
            <a:solidFill>
              <a:schemeClr val="lt1"/>
            </a:solidFill>
            <a:prstDash val="solid"/>
            <a:miter lim="800000"/>
            <a:headEnd type="none" w="sm" len="sm"/>
            <a:tailEnd type="none" w="sm" len="sm"/>
          </a:ln>
        </p:spPr>
        <p:txBody>
          <a:bodyPr spcFirstLastPara="1" wrap="square" lIns="90950" tIns="45500" rIns="90950" bIns="45500" anchor="ctr" anchorCtr="0">
            <a:normAutofit/>
          </a:bodyPr>
          <a:lstStyle>
            <a:lvl1pPr marR="0" lvl="0"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1pPr>
            <a:lvl2pPr marR="0" lvl="1"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2pPr>
            <a:lvl3pPr marR="0" lvl="2"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3pPr>
            <a:lvl4pPr marR="0" lvl="3"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4pPr>
            <a:lvl5pPr marR="0" lvl="4"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5pPr>
            <a:lvl6pPr marR="0" lvl="5"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6pPr>
            <a:lvl7pPr marR="0" lvl="6"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7pPr>
            <a:lvl8pPr marR="0" lvl="7"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8pPr>
            <a:lvl9pPr marR="0" lvl="8"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9pPr>
          </a:lstStyle>
          <a:p>
            <a:endParaRPr/>
          </a:p>
        </p:txBody>
      </p:sp>
      <p:sp>
        <p:nvSpPr>
          <p:cNvPr id="179" name="Google Shape;179;p70"/>
          <p:cNvSpPr txBox="1">
            <a:spLocks noGrp="1"/>
          </p:cNvSpPr>
          <p:nvPr>
            <p:ph type="dt" idx="10"/>
          </p:nvPr>
        </p:nvSpPr>
        <p:spPr>
          <a:xfrm>
            <a:off x="2465387" y="415925"/>
            <a:ext cx="2630487" cy="444500"/>
          </a:xfrm>
          <a:prstGeom prst="rect">
            <a:avLst/>
          </a:prstGeom>
          <a:noFill/>
          <a:ln>
            <a:noFill/>
          </a:ln>
        </p:spPr>
        <p:txBody>
          <a:bodyPr spcFirstLastPara="1" wrap="square" lIns="90950" tIns="45500" rIns="90950" bIns="45500" anchor="ctr" anchorCtr="0">
            <a:noAutofit/>
          </a:bodyPr>
          <a:lstStyle>
            <a:lvl1pPr marR="0" lvl="0" algn="ctr" rtl="0">
              <a:lnSpc>
                <a:spcPct val="100000"/>
              </a:lnSpc>
              <a:spcBef>
                <a:spcPts val="0"/>
              </a:spcBef>
              <a:spcAft>
                <a:spcPts val="0"/>
              </a:spcAft>
              <a:buSzPts val="1400"/>
              <a:buNone/>
              <a:defRPr sz="1200" b="0" i="0" u="none">
                <a:solidFill>
                  <a:srgbClr val="FFFFFF"/>
                </a:solidFill>
                <a:latin typeface="Garamond"/>
                <a:ea typeface="Garamond"/>
                <a:cs typeface="Garamond"/>
                <a:sym typeface="Garamond"/>
              </a:defRPr>
            </a:lvl1pPr>
            <a:lvl2pPr marR="0" lvl="1"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9pPr>
          </a:lstStyle>
          <a:p>
            <a:endParaRPr/>
          </a:p>
        </p:txBody>
      </p:sp>
      <p:sp>
        <p:nvSpPr>
          <p:cNvPr id="180" name="Google Shape;180;p70"/>
          <p:cNvSpPr txBox="1">
            <a:spLocks noGrp="1"/>
          </p:cNvSpPr>
          <p:nvPr>
            <p:ph type="sldNum" idx="12"/>
          </p:nvPr>
        </p:nvSpPr>
        <p:spPr>
          <a:xfrm>
            <a:off x="3340100" y="9396412"/>
            <a:ext cx="881062" cy="465137"/>
          </a:xfrm>
          <a:prstGeom prst="rect">
            <a:avLst/>
          </a:prstGeom>
          <a:noFill/>
          <a:ln>
            <a:noFill/>
          </a:ln>
        </p:spPr>
        <p:txBody>
          <a:bodyPr spcFirstLastPara="1" wrap="square" lIns="0" tIns="0" rIns="0" bIns="0" anchor="ctr" anchorCtr="0">
            <a:normAutofit/>
          </a:bodyPr>
          <a:lstStyle>
            <a:lvl1pPr marL="0" marR="0" lvl="0"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1pPr>
            <a:lvl2pPr marL="0" marR="0" lvl="1"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2pPr>
            <a:lvl3pPr marL="0" marR="0" lvl="2"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3pPr>
            <a:lvl4pPr marL="0" marR="0" lvl="3"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4pPr>
            <a:lvl5pPr marL="0" marR="0" lvl="4"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5pPr>
            <a:lvl6pPr marL="0" marR="0" lvl="5"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6pPr>
            <a:lvl7pPr marL="0" marR="0" lvl="6"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7pPr>
            <a:lvl8pPr marL="0" marR="0" lvl="7"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8pPr>
            <a:lvl9pPr marL="0" marR="0" lvl="8"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sz="1400" b="0">
              <a:solidFill>
                <a:srgbClr val="000000"/>
              </a:solidFill>
              <a:latin typeface="Arial"/>
              <a:ea typeface="Arial"/>
              <a:cs typeface="Arial"/>
              <a:sym typeface="Arial"/>
            </a:endParaRPr>
          </a:p>
        </p:txBody>
      </p:sp>
      <p:sp>
        <p:nvSpPr>
          <p:cNvPr id="181" name="Google Shape;181;p70"/>
          <p:cNvSpPr txBox="1">
            <a:spLocks noGrp="1"/>
          </p:cNvSpPr>
          <p:nvPr>
            <p:ph type="ftr" idx="11"/>
          </p:nvPr>
        </p:nvSpPr>
        <p:spPr>
          <a:xfrm>
            <a:off x="1196975" y="9875837"/>
            <a:ext cx="5167312" cy="444500"/>
          </a:xfrm>
          <a:prstGeom prst="rect">
            <a:avLst/>
          </a:prstGeom>
          <a:noFill/>
          <a:ln>
            <a:noFill/>
          </a:ln>
        </p:spPr>
        <p:txBody>
          <a:bodyPr spcFirstLastPara="1" wrap="square" lIns="90950" tIns="45500" rIns="90950" bIns="45500" anchor="ctr" anchorCtr="0">
            <a:normAutofit/>
          </a:bodyPr>
          <a:lstStyle>
            <a:lvl1pPr marR="0" lvl="0" algn="l" rtl="0">
              <a:lnSpc>
                <a:spcPct val="100000"/>
              </a:lnSpc>
              <a:spcBef>
                <a:spcPts val="0"/>
              </a:spcBef>
              <a:spcAft>
                <a:spcPts val="0"/>
              </a:spcAft>
              <a:buSzPts val="1400"/>
              <a:buNone/>
              <a:defRPr sz="2000" b="0" i="0" u="none">
                <a:solidFill>
                  <a:schemeClr val="lt1"/>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72"/>
          <p:cNvSpPr txBox="1">
            <a:spLocks noGrp="1"/>
          </p:cNvSpPr>
          <p:nvPr>
            <p:ph type="title"/>
          </p:nvPr>
        </p:nvSpPr>
        <p:spPr>
          <a:xfrm>
            <a:off x="377825" y="417512"/>
            <a:ext cx="6805612" cy="1741487"/>
          </a:xfrm>
          <a:prstGeom prst="rect">
            <a:avLst/>
          </a:prstGeom>
          <a:noFill/>
          <a:ln>
            <a:noFill/>
          </a:ln>
        </p:spPr>
        <p:txBody>
          <a:bodyPr spcFirstLastPara="1" wrap="square" lIns="91025" tIns="45525" rIns="91025" bIns="455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90" name="Google Shape;190;p72"/>
          <p:cNvSpPr txBox="1">
            <a:spLocks noGrp="1"/>
          </p:cNvSpPr>
          <p:nvPr>
            <p:ph type="body" idx="1"/>
          </p:nvPr>
        </p:nvSpPr>
        <p:spPr>
          <a:xfrm>
            <a:off x="377825" y="2436812"/>
            <a:ext cx="6805612" cy="6889750"/>
          </a:xfrm>
          <a:prstGeom prst="rect">
            <a:avLst/>
          </a:prstGeom>
          <a:noFill/>
          <a:ln>
            <a:noFill/>
          </a:ln>
        </p:spPr>
        <p:txBody>
          <a:bodyPr spcFirstLastPara="1" wrap="square" lIns="91025" tIns="45525" rIns="91025" bIns="455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1" name="Google Shape;191;p72"/>
          <p:cNvSpPr txBox="1">
            <a:spLocks noGrp="1"/>
          </p:cNvSpPr>
          <p:nvPr>
            <p:ph type="dt" idx="10"/>
          </p:nvPr>
        </p:nvSpPr>
        <p:spPr>
          <a:xfrm>
            <a:off x="377825" y="9677400"/>
            <a:ext cx="1765300" cy="555625"/>
          </a:xfrm>
          <a:prstGeom prst="rect">
            <a:avLst/>
          </a:prstGeom>
          <a:noFill/>
          <a:ln>
            <a:noFill/>
          </a:ln>
        </p:spPr>
        <p:txBody>
          <a:bodyPr spcFirstLastPara="1" wrap="square" lIns="91025" tIns="45525" rIns="91025" bIns="45525"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192" name="Google Shape;192;p72"/>
          <p:cNvSpPr txBox="1">
            <a:spLocks noGrp="1"/>
          </p:cNvSpPr>
          <p:nvPr>
            <p:ph type="ftr" idx="11"/>
          </p:nvPr>
        </p:nvSpPr>
        <p:spPr>
          <a:xfrm>
            <a:off x="2582862" y="9677400"/>
            <a:ext cx="2395537" cy="555625"/>
          </a:xfrm>
          <a:prstGeom prst="rect">
            <a:avLst/>
          </a:prstGeom>
          <a:noFill/>
          <a:ln>
            <a:noFill/>
          </a:ln>
        </p:spPr>
        <p:txBody>
          <a:bodyPr spcFirstLastPara="1" wrap="square" lIns="91025" tIns="45525" rIns="91025" bIns="45525" anchor="ctr" anchorCtr="0">
            <a:noAutofit/>
          </a:bodyPr>
          <a:lstStyle>
            <a:lvl1pPr marR="0" lvl="0" algn="l" rtl="0">
              <a:lnSpc>
                <a:spcPct val="100000"/>
              </a:lnSpc>
              <a:spcBef>
                <a:spcPts val="0"/>
              </a:spcBef>
              <a:spcAft>
                <a:spcPts val="0"/>
              </a:spcAft>
              <a:buSzPts val="1400"/>
              <a:buNone/>
              <a:defRPr sz="20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193" name="Google Shape;193;p72"/>
          <p:cNvSpPr txBox="1">
            <a:spLocks noGrp="1"/>
          </p:cNvSpPr>
          <p:nvPr>
            <p:ph type="sldNum" idx="12"/>
          </p:nvPr>
        </p:nvSpPr>
        <p:spPr>
          <a:xfrm>
            <a:off x="5419725" y="9677400"/>
            <a:ext cx="1763712" cy="555625"/>
          </a:xfrm>
          <a:prstGeom prst="rect">
            <a:avLst/>
          </a:prstGeom>
          <a:noFill/>
          <a:ln>
            <a:noFill/>
          </a:ln>
        </p:spPr>
        <p:txBody>
          <a:bodyPr spcFirstLastPara="1" wrap="square" lIns="91025" tIns="45525" rIns="91025" bIns="45525"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sp>
        <p:nvSpPr>
          <p:cNvPr id="201" name="Google Shape;201;p74"/>
          <p:cNvSpPr txBox="1">
            <a:spLocks noGrp="1"/>
          </p:cNvSpPr>
          <p:nvPr>
            <p:ph type="title"/>
          </p:nvPr>
        </p:nvSpPr>
        <p:spPr>
          <a:xfrm>
            <a:off x="377825" y="417512"/>
            <a:ext cx="6805612" cy="1741487"/>
          </a:xfrm>
          <a:prstGeom prst="rect">
            <a:avLst/>
          </a:prstGeom>
          <a:noFill/>
          <a:ln>
            <a:noFill/>
          </a:ln>
        </p:spPr>
        <p:txBody>
          <a:bodyPr spcFirstLastPara="1" wrap="square" lIns="91075" tIns="45550" rIns="91075" bIns="4555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02" name="Google Shape;202;p74"/>
          <p:cNvSpPr txBox="1">
            <a:spLocks noGrp="1"/>
          </p:cNvSpPr>
          <p:nvPr>
            <p:ph type="body" idx="1"/>
          </p:nvPr>
        </p:nvSpPr>
        <p:spPr>
          <a:xfrm>
            <a:off x="377825" y="2436812"/>
            <a:ext cx="6805612" cy="6889750"/>
          </a:xfrm>
          <a:prstGeom prst="rect">
            <a:avLst/>
          </a:prstGeom>
          <a:noFill/>
          <a:ln>
            <a:noFill/>
          </a:ln>
        </p:spPr>
        <p:txBody>
          <a:bodyPr spcFirstLastPara="1" wrap="square" lIns="91075" tIns="45550" rIns="91075" bIns="455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3" name="Google Shape;203;p74"/>
          <p:cNvSpPr txBox="1">
            <a:spLocks noGrp="1"/>
          </p:cNvSpPr>
          <p:nvPr>
            <p:ph type="dt" idx="10"/>
          </p:nvPr>
        </p:nvSpPr>
        <p:spPr>
          <a:xfrm>
            <a:off x="377825" y="9677400"/>
            <a:ext cx="1765300" cy="555625"/>
          </a:xfrm>
          <a:prstGeom prst="rect">
            <a:avLst/>
          </a:prstGeom>
          <a:noFill/>
          <a:ln>
            <a:noFill/>
          </a:ln>
        </p:spPr>
        <p:txBody>
          <a:bodyPr spcFirstLastPara="1" wrap="square" lIns="91075" tIns="45550" rIns="91075" bIns="4555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204" name="Google Shape;204;p74"/>
          <p:cNvSpPr txBox="1">
            <a:spLocks noGrp="1"/>
          </p:cNvSpPr>
          <p:nvPr>
            <p:ph type="ftr" idx="11"/>
          </p:nvPr>
        </p:nvSpPr>
        <p:spPr>
          <a:xfrm>
            <a:off x="2582862" y="9677400"/>
            <a:ext cx="2395537" cy="555625"/>
          </a:xfrm>
          <a:prstGeom prst="rect">
            <a:avLst/>
          </a:prstGeom>
          <a:noFill/>
          <a:ln>
            <a:noFill/>
          </a:ln>
        </p:spPr>
        <p:txBody>
          <a:bodyPr spcFirstLastPara="1" wrap="square" lIns="91075" tIns="45550" rIns="91075" bIns="45550" anchor="ctr" anchorCtr="0">
            <a:noAutofit/>
          </a:bodyPr>
          <a:lstStyle>
            <a:lvl1pPr marR="0" lvl="0" algn="l" rtl="0">
              <a:lnSpc>
                <a:spcPct val="100000"/>
              </a:lnSpc>
              <a:spcBef>
                <a:spcPts val="0"/>
              </a:spcBef>
              <a:spcAft>
                <a:spcPts val="0"/>
              </a:spcAft>
              <a:buSzPts val="1400"/>
              <a:buNone/>
              <a:defRPr sz="20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205" name="Google Shape;205;p74"/>
          <p:cNvSpPr txBox="1">
            <a:spLocks noGrp="1"/>
          </p:cNvSpPr>
          <p:nvPr>
            <p:ph type="sldNum" idx="12"/>
          </p:nvPr>
        </p:nvSpPr>
        <p:spPr>
          <a:xfrm>
            <a:off x="5419725" y="9677400"/>
            <a:ext cx="1763712" cy="555625"/>
          </a:xfrm>
          <a:prstGeom prst="rect">
            <a:avLst/>
          </a:prstGeom>
          <a:noFill/>
          <a:ln>
            <a:noFill/>
          </a:ln>
        </p:spPr>
        <p:txBody>
          <a:bodyPr spcFirstLastPara="1" wrap="square" lIns="91075" tIns="45550" rIns="91075" bIns="4555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
        <p:nvSpPr>
          <p:cNvPr id="213" name="Google Shape;213;p76"/>
          <p:cNvSpPr txBox="1"/>
          <p:nvPr/>
        </p:nvSpPr>
        <p:spPr>
          <a:xfrm>
            <a:off x="0" y="2033587"/>
            <a:ext cx="7561262" cy="8407400"/>
          </a:xfrm>
          <a:prstGeom prst="rect">
            <a:avLst/>
          </a:prstGeom>
          <a:solidFill>
            <a:schemeClr val="dk1"/>
          </a:solidFill>
          <a:ln>
            <a:noFill/>
          </a:ln>
        </p:spPr>
        <p:txBody>
          <a:bodyPr spcFirstLastPara="1" wrap="square" lIns="90975" tIns="45500" rIns="90975" bIns="455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cxnSp>
        <p:nvCxnSpPr>
          <p:cNvPr id="214" name="Google Shape;214;p76"/>
          <p:cNvCxnSpPr/>
          <p:nvPr/>
        </p:nvCxnSpPr>
        <p:spPr>
          <a:xfrm>
            <a:off x="0" y="2027237"/>
            <a:ext cx="7561262" cy="1587"/>
          </a:xfrm>
          <a:prstGeom prst="straightConnector1">
            <a:avLst/>
          </a:prstGeom>
          <a:noFill/>
          <a:ln w="12700" cap="flat" cmpd="sng">
            <a:solidFill>
              <a:srgbClr val="BBAA8A"/>
            </a:solidFill>
            <a:prstDash val="solid"/>
            <a:miter lim="800000"/>
            <a:headEnd type="none" w="med" len="med"/>
            <a:tailEnd type="none" w="med" len="med"/>
          </a:ln>
        </p:spPr>
      </p:cxnSp>
      <p:sp>
        <p:nvSpPr>
          <p:cNvPr id="215" name="Google Shape;215;p76"/>
          <p:cNvSpPr txBox="1"/>
          <p:nvPr/>
        </p:nvSpPr>
        <p:spPr>
          <a:xfrm>
            <a:off x="0" y="0"/>
            <a:ext cx="7561262" cy="4465637"/>
          </a:xfrm>
          <a:prstGeom prst="rect">
            <a:avLst/>
          </a:prstGeom>
          <a:solidFill>
            <a:schemeClr val="dk1"/>
          </a:solidFill>
          <a:ln>
            <a:noFill/>
          </a:ln>
        </p:spPr>
        <p:txBody>
          <a:bodyPr spcFirstLastPara="1" wrap="square" lIns="90975" tIns="45500" rIns="90975" bIns="455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cxnSp>
        <p:nvCxnSpPr>
          <p:cNvPr id="216" name="Google Shape;216;p76"/>
          <p:cNvCxnSpPr/>
          <p:nvPr/>
        </p:nvCxnSpPr>
        <p:spPr>
          <a:xfrm>
            <a:off x="0" y="4452937"/>
            <a:ext cx="7561262" cy="3175"/>
          </a:xfrm>
          <a:prstGeom prst="straightConnector1">
            <a:avLst/>
          </a:prstGeom>
          <a:noFill/>
          <a:ln w="12700" cap="flat" cmpd="sng">
            <a:solidFill>
              <a:schemeClr val="accent1"/>
            </a:solidFill>
            <a:prstDash val="solid"/>
            <a:miter lim="800000"/>
            <a:headEnd type="none" w="med" len="med"/>
            <a:tailEnd type="none" w="med" len="med"/>
          </a:ln>
        </p:spPr>
      </p:cxnSp>
      <p:sp>
        <p:nvSpPr>
          <p:cNvPr id="217" name="Google Shape;217;p76"/>
          <p:cNvSpPr txBox="1"/>
          <p:nvPr/>
        </p:nvSpPr>
        <p:spPr>
          <a:xfrm>
            <a:off x="2079625" y="3595687"/>
            <a:ext cx="3402012" cy="1717675"/>
          </a:xfrm>
          <a:prstGeom prst="rect">
            <a:avLst/>
          </a:prstGeom>
          <a:solidFill>
            <a:schemeClr val="lt1"/>
          </a:solidFill>
          <a:ln w="76200" cap="flat" cmpd="thinThick">
            <a:solidFill>
              <a:schemeClr val="lt1"/>
            </a:solidFill>
            <a:prstDash val="solid"/>
            <a:miter lim="800000"/>
            <a:headEnd type="none" w="sm" len="sm"/>
            <a:tailEnd type="none" w="sm" len="sm"/>
          </a:ln>
        </p:spPr>
        <p:txBody>
          <a:bodyPr spcFirstLastPara="1" wrap="square" lIns="90975" tIns="45500" rIns="90975" bIns="45500" anchor="ctr" anchorCtr="0">
            <a:norm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sp>
        <p:nvSpPr>
          <p:cNvPr id="218" name="Google Shape;218;p76"/>
          <p:cNvSpPr txBox="1">
            <a:spLocks noGrp="1"/>
          </p:cNvSpPr>
          <p:nvPr>
            <p:ph type="body" idx="1"/>
          </p:nvPr>
        </p:nvSpPr>
        <p:spPr>
          <a:xfrm>
            <a:off x="377825" y="3074987"/>
            <a:ext cx="6805612" cy="6267450"/>
          </a:xfrm>
          <a:prstGeom prst="rect">
            <a:avLst/>
          </a:prstGeom>
          <a:noFill/>
          <a:ln>
            <a:noFill/>
          </a:ln>
        </p:spPr>
        <p:txBody>
          <a:bodyPr spcFirstLastPara="1" wrap="square" lIns="90975" tIns="45500" rIns="90975" bIns="45500" anchor="t" anchorCtr="0">
            <a:normAutofit/>
          </a:bodyPr>
          <a:lstStyle>
            <a:lvl1pPr marL="457200" marR="0" lvl="0" indent="-228600" algn="ctr" rtl="0">
              <a:spcBef>
                <a:spcPts val="600"/>
              </a:spcBef>
              <a:spcAft>
                <a:spcPts val="0"/>
              </a:spcAft>
              <a:buSzPts val="1400"/>
              <a:buNone/>
              <a:defRPr sz="2000" b="0" i="0" u="none" strike="noStrike" cap="none">
                <a:solidFill>
                  <a:schemeClr val="lt1"/>
                </a:solidFill>
                <a:latin typeface="Garamond"/>
                <a:ea typeface="Garamond"/>
                <a:cs typeface="Garamond"/>
                <a:sym typeface="Garamond"/>
              </a:defRPr>
            </a:lvl1pPr>
            <a:lvl2pPr marL="914400" marR="0" lvl="1" indent="-228600" algn="ctr" rtl="0">
              <a:spcBef>
                <a:spcPts val="1200"/>
              </a:spcBef>
              <a:spcAft>
                <a:spcPts val="0"/>
              </a:spcAft>
              <a:buSzPts val="1400"/>
              <a:buNone/>
              <a:defRPr sz="1800" b="0" i="0" u="none" strike="noStrike" cap="none">
                <a:solidFill>
                  <a:schemeClr val="lt2"/>
                </a:solidFill>
                <a:latin typeface="Garamond"/>
                <a:ea typeface="Garamond"/>
                <a:cs typeface="Garamond"/>
                <a:sym typeface="Garamond"/>
              </a:defRPr>
            </a:lvl2pPr>
            <a:lvl3pPr marL="1371600" marR="0" lvl="2" indent="-228600" algn="ctr" rtl="0">
              <a:spcBef>
                <a:spcPts val="1200"/>
              </a:spcBef>
              <a:spcAft>
                <a:spcPts val="0"/>
              </a:spcAft>
              <a:buSzPts val="1400"/>
              <a:buNone/>
              <a:defRPr sz="1600" b="0" i="0" u="none" strike="noStrike" cap="none">
                <a:solidFill>
                  <a:schemeClr val="lt1"/>
                </a:solidFill>
                <a:latin typeface="Garamond"/>
                <a:ea typeface="Garamond"/>
                <a:cs typeface="Garamond"/>
                <a:sym typeface="Garamond"/>
              </a:defRPr>
            </a:lvl3pPr>
            <a:lvl4pPr marL="1828800" marR="0" lvl="3" indent="-228600" algn="ctr" rtl="0">
              <a:spcBef>
                <a:spcPts val="1200"/>
              </a:spcBef>
              <a:spcAft>
                <a:spcPts val="0"/>
              </a:spcAft>
              <a:buSzPts val="1400"/>
              <a:buNone/>
              <a:defRPr sz="1400" b="0" i="0" u="none" strike="noStrike" cap="none">
                <a:solidFill>
                  <a:schemeClr val="lt2"/>
                </a:solidFill>
                <a:latin typeface="Garamond"/>
                <a:ea typeface="Garamond"/>
                <a:cs typeface="Garamond"/>
                <a:sym typeface="Garamond"/>
              </a:defRPr>
            </a:lvl4pPr>
            <a:lvl5pPr marL="2286000" marR="0" lvl="4" indent="-228600" algn="ctr" rtl="0">
              <a:spcBef>
                <a:spcPts val="1200"/>
              </a:spcBef>
              <a:spcAft>
                <a:spcPts val="0"/>
              </a:spcAft>
              <a:buSzPts val="1400"/>
              <a:buNone/>
              <a:defRPr sz="1400" b="0" i="0" u="none" strike="noStrike" cap="none">
                <a:solidFill>
                  <a:schemeClr val="lt1"/>
                </a:solidFill>
                <a:latin typeface="Garamond"/>
                <a:ea typeface="Garamond"/>
                <a:cs typeface="Garamond"/>
                <a:sym typeface="Garamond"/>
              </a:defRPr>
            </a:lvl5pPr>
            <a:lvl6pPr marL="2743200" marR="0" lvl="5" indent="-228600" algn="ctr" rtl="0">
              <a:lnSpc>
                <a:spcPct val="100000"/>
              </a:lnSpc>
              <a:spcBef>
                <a:spcPts val="1200"/>
              </a:spcBef>
              <a:spcAft>
                <a:spcPts val="0"/>
              </a:spcAft>
              <a:buClr>
                <a:schemeClr val="lt2"/>
              </a:buClr>
              <a:buSzPts val="1400"/>
              <a:buFont typeface="Arial"/>
              <a:buNone/>
              <a:defRPr sz="1400" b="0" i="0" u="none" strike="noStrike" cap="none">
                <a:solidFill>
                  <a:schemeClr val="lt2"/>
                </a:solidFill>
                <a:latin typeface="Garamond"/>
                <a:ea typeface="Garamond"/>
                <a:cs typeface="Garamond"/>
                <a:sym typeface="Garamond"/>
              </a:defRPr>
            </a:lvl6pPr>
            <a:lvl7pPr marL="3200400" marR="0" lvl="6" indent="-228600" algn="ctr" rtl="0">
              <a:lnSpc>
                <a:spcPct val="100000"/>
              </a:lnSpc>
              <a:spcBef>
                <a:spcPts val="1200"/>
              </a:spcBef>
              <a:spcAft>
                <a:spcPts val="0"/>
              </a:spcAft>
              <a:buClr>
                <a:schemeClr val="lt1"/>
              </a:buClr>
              <a:buSzPts val="1400"/>
              <a:buFont typeface="Arial"/>
              <a:buNone/>
              <a:defRPr sz="1400" b="0" i="0" u="none" strike="noStrike" cap="none">
                <a:solidFill>
                  <a:schemeClr val="lt1"/>
                </a:solidFill>
                <a:latin typeface="Garamond"/>
                <a:ea typeface="Garamond"/>
                <a:cs typeface="Garamond"/>
                <a:sym typeface="Garamond"/>
              </a:defRPr>
            </a:lvl7pPr>
            <a:lvl8pPr marL="3657600" marR="0" lvl="7" indent="-228600" algn="ctr" rtl="0">
              <a:lnSpc>
                <a:spcPct val="100000"/>
              </a:lnSpc>
              <a:spcBef>
                <a:spcPts val="1200"/>
              </a:spcBef>
              <a:spcAft>
                <a:spcPts val="0"/>
              </a:spcAft>
              <a:buClr>
                <a:schemeClr val="lt2"/>
              </a:buClr>
              <a:buSzPts val="1400"/>
              <a:buFont typeface="Arial"/>
              <a:buNone/>
              <a:defRPr sz="1400" b="0" i="0" u="none" strike="noStrike" cap="none">
                <a:solidFill>
                  <a:schemeClr val="lt2"/>
                </a:solidFill>
                <a:latin typeface="Garamond"/>
                <a:ea typeface="Garamond"/>
                <a:cs typeface="Garamond"/>
                <a:sym typeface="Garamond"/>
              </a:defRPr>
            </a:lvl8pPr>
            <a:lvl9pPr marL="4114800" marR="0" lvl="8" indent="-228600" algn="ctr" rtl="0">
              <a:lnSpc>
                <a:spcPct val="100000"/>
              </a:lnSpc>
              <a:spcBef>
                <a:spcPts val="1200"/>
              </a:spcBef>
              <a:spcAft>
                <a:spcPts val="0"/>
              </a:spcAft>
              <a:buClr>
                <a:schemeClr val="lt1"/>
              </a:buClr>
              <a:buSzPts val="1400"/>
              <a:buFont typeface="Arial"/>
              <a:buNone/>
              <a:defRPr sz="1400" b="0" i="0" u="none" strike="noStrike" cap="none">
                <a:solidFill>
                  <a:schemeClr val="lt1"/>
                </a:solidFill>
                <a:latin typeface="Garamond"/>
                <a:ea typeface="Garamond"/>
                <a:cs typeface="Garamond"/>
                <a:sym typeface="Garamond"/>
              </a:defRPr>
            </a:lvl9pPr>
          </a:lstStyle>
          <a:p>
            <a:endParaRPr/>
          </a:p>
        </p:txBody>
      </p:sp>
      <p:sp>
        <p:nvSpPr>
          <p:cNvPr id="219" name="Google Shape;219;p76"/>
          <p:cNvSpPr txBox="1">
            <a:spLocks noGrp="1"/>
          </p:cNvSpPr>
          <p:nvPr>
            <p:ph type="title"/>
          </p:nvPr>
        </p:nvSpPr>
        <p:spPr>
          <a:xfrm>
            <a:off x="2079625" y="1484312"/>
            <a:ext cx="3402012" cy="1068387"/>
          </a:xfrm>
          <a:prstGeom prst="rect">
            <a:avLst/>
          </a:prstGeom>
          <a:solidFill>
            <a:schemeClr val="lt1"/>
          </a:solidFill>
          <a:ln w="76200" cap="flat" cmpd="thinThick">
            <a:solidFill>
              <a:schemeClr val="lt1"/>
            </a:solidFill>
            <a:prstDash val="solid"/>
            <a:miter lim="800000"/>
            <a:headEnd type="none" w="sm" len="sm"/>
            <a:tailEnd type="none" w="sm" len="sm"/>
          </a:ln>
        </p:spPr>
        <p:txBody>
          <a:bodyPr spcFirstLastPara="1" wrap="square" lIns="90975" tIns="45500" rIns="90975" bIns="45500" anchor="ctr" anchorCtr="0">
            <a:normAutofit/>
          </a:bodyPr>
          <a:lstStyle>
            <a:lvl1pPr marR="0" lvl="0"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1pPr>
            <a:lvl2pPr marR="0" lvl="1"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2pPr>
            <a:lvl3pPr marR="0" lvl="2"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3pPr>
            <a:lvl4pPr marR="0" lvl="3"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4pPr>
            <a:lvl5pPr marR="0" lvl="4"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5pPr>
            <a:lvl6pPr marR="0" lvl="5"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6pPr>
            <a:lvl7pPr marR="0" lvl="6"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7pPr>
            <a:lvl8pPr marR="0" lvl="7"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8pPr>
            <a:lvl9pPr marR="0" lvl="8" algn="ctr" rtl="0">
              <a:spcBef>
                <a:spcPts val="400"/>
              </a:spcBef>
              <a:spcAft>
                <a:spcPts val="0"/>
              </a:spcAft>
              <a:buSzPts val="1400"/>
              <a:buNone/>
              <a:defRPr sz="1800" b="1" i="0" u="none" strike="noStrike" cap="none">
                <a:solidFill>
                  <a:srgbClr val="404040"/>
                </a:solidFill>
                <a:latin typeface="Garamond"/>
                <a:ea typeface="Garamond"/>
                <a:cs typeface="Garamond"/>
                <a:sym typeface="Garamond"/>
              </a:defRPr>
            </a:lvl9pPr>
          </a:lstStyle>
          <a:p>
            <a:endParaRPr/>
          </a:p>
        </p:txBody>
      </p:sp>
      <p:sp>
        <p:nvSpPr>
          <p:cNvPr id="220" name="Google Shape;220;p76"/>
          <p:cNvSpPr txBox="1">
            <a:spLocks noGrp="1"/>
          </p:cNvSpPr>
          <p:nvPr>
            <p:ph type="dt" idx="10"/>
          </p:nvPr>
        </p:nvSpPr>
        <p:spPr>
          <a:xfrm>
            <a:off x="2465387" y="415925"/>
            <a:ext cx="2630487" cy="444500"/>
          </a:xfrm>
          <a:prstGeom prst="rect">
            <a:avLst/>
          </a:prstGeom>
          <a:noFill/>
          <a:ln>
            <a:noFill/>
          </a:ln>
        </p:spPr>
        <p:txBody>
          <a:bodyPr spcFirstLastPara="1" wrap="square" lIns="90975" tIns="45500" rIns="90975" bIns="45500" anchor="ctr" anchorCtr="0">
            <a:noAutofit/>
          </a:bodyPr>
          <a:lstStyle>
            <a:lvl1pPr marR="0" lvl="0" algn="ctr" rtl="0">
              <a:lnSpc>
                <a:spcPct val="100000"/>
              </a:lnSpc>
              <a:spcBef>
                <a:spcPts val="0"/>
              </a:spcBef>
              <a:spcAft>
                <a:spcPts val="0"/>
              </a:spcAft>
              <a:buSzPts val="1400"/>
              <a:buNone/>
              <a:defRPr sz="1200" b="0" i="0" u="none">
                <a:solidFill>
                  <a:srgbClr val="FFFFFF"/>
                </a:solidFill>
                <a:latin typeface="Garamond"/>
                <a:ea typeface="Garamond"/>
                <a:cs typeface="Garamond"/>
                <a:sym typeface="Garamond"/>
              </a:defRPr>
            </a:lvl1pPr>
            <a:lvl2pPr marR="0" lvl="1"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9pPr>
          </a:lstStyle>
          <a:p>
            <a:endParaRPr/>
          </a:p>
        </p:txBody>
      </p:sp>
      <p:sp>
        <p:nvSpPr>
          <p:cNvPr id="221" name="Google Shape;221;p76"/>
          <p:cNvSpPr txBox="1">
            <a:spLocks noGrp="1"/>
          </p:cNvSpPr>
          <p:nvPr>
            <p:ph type="sldNum" idx="12"/>
          </p:nvPr>
        </p:nvSpPr>
        <p:spPr>
          <a:xfrm>
            <a:off x="3340100" y="9396412"/>
            <a:ext cx="881062" cy="465137"/>
          </a:xfrm>
          <a:prstGeom prst="rect">
            <a:avLst/>
          </a:prstGeom>
          <a:noFill/>
          <a:ln>
            <a:noFill/>
          </a:ln>
        </p:spPr>
        <p:txBody>
          <a:bodyPr spcFirstLastPara="1" wrap="square" lIns="0" tIns="0" rIns="0" bIns="0" anchor="ctr" anchorCtr="0">
            <a:normAutofit/>
          </a:bodyPr>
          <a:lstStyle>
            <a:lvl1pPr marL="0" marR="0" lvl="0"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1pPr>
            <a:lvl2pPr marL="0" marR="0" lvl="1"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2pPr>
            <a:lvl3pPr marL="0" marR="0" lvl="2"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3pPr>
            <a:lvl4pPr marL="0" marR="0" lvl="3"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4pPr>
            <a:lvl5pPr marL="0" marR="0" lvl="4"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5pPr>
            <a:lvl6pPr marL="0" marR="0" lvl="5"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6pPr>
            <a:lvl7pPr marL="0" marR="0" lvl="6"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7pPr>
            <a:lvl8pPr marL="0" marR="0" lvl="7"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8pPr>
            <a:lvl9pPr marL="0" marR="0" lvl="8" indent="0" algn="ctr" rtl="0">
              <a:lnSpc>
                <a:spcPct val="100000"/>
              </a:lnSpc>
              <a:spcBef>
                <a:spcPts val="0"/>
              </a:spcBef>
              <a:spcAft>
                <a:spcPts val="0"/>
              </a:spcAft>
              <a:buClr>
                <a:srgbClr val="FFFFFF"/>
              </a:buClr>
              <a:buSzPts val="1200"/>
              <a:buFont typeface="Garamond"/>
              <a:buNone/>
              <a:defRPr sz="1200" b="1" i="0" u="none">
                <a:solidFill>
                  <a:srgbClr val="FFFFFF"/>
                </a:solidFill>
                <a:latin typeface="Garamond"/>
                <a:ea typeface="Garamond"/>
                <a:cs typeface="Garamond"/>
                <a:sym typeface="Garamond"/>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sz="1400" b="0">
              <a:solidFill>
                <a:srgbClr val="000000"/>
              </a:solidFill>
              <a:latin typeface="Arial"/>
              <a:ea typeface="Arial"/>
              <a:cs typeface="Arial"/>
              <a:sym typeface="Arial"/>
            </a:endParaRPr>
          </a:p>
        </p:txBody>
      </p:sp>
      <p:sp>
        <p:nvSpPr>
          <p:cNvPr id="222" name="Google Shape;222;p76"/>
          <p:cNvSpPr txBox="1">
            <a:spLocks noGrp="1"/>
          </p:cNvSpPr>
          <p:nvPr>
            <p:ph type="ftr" idx="11"/>
          </p:nvPr>
        </p:nvSpPr>
        <p:spPr>
          <a:xfrm>
            <a:off x="1196975" y="9875837"/>
            <a:ext cx="5167312" cy="444500"/>
          </a:xfrm>
          <a:prstGeom prst="rect">
            <a:avLst/>
          </a:prstGeom>
          <a:noFill/>
          <a:ln>
            <a:noFill/>
          </a:ln>
        </p:spPr>
        <p:txBody>
          <a:bodyPr spcFirstLastPara="1" wrap="square" lIns="90975" tIns="45500" rIns="90975" bIns="45500" anchor="ctr" anchorCtr="0">
            <a:normAutofit/>
          </a:bodyPr>
          <a:lstStyle>
            <a:lvl1pPr marR="0" lvl="0" algn="l" rtl="0">
              <a:lnSpc>
                <a:spcPct val="100000"/>
              </a:lnSpc>
              <a:spcBef>
                <a:spcPts val="0"/>
              </a:spcBef>
              <a:spcAft>
                <a:spcPts val="0"/>
              </a:spcAft>
              <a:buSzPts val="1400"/>
              <a:buNone/>
              <a:defRPr sz="2000" b="0" i="0" u="none">
                <a:solidFill>
                  <a:schemeClr val="lt1"/>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229"/>
        <p:cNvGrpSpPr/>
        <p:nvPr/>
      </p:nvGrpSpPr>
      <p:grpSpPr>
        <a:xfrm>
          <a:off x="0" y="0"/>
          <a:ext cx="0" cy="0"/>
          <a:chOff x="0" y="0"/>
          <a:chExt cx="0" cy="0"/>
        </a:xfrm>
      </p:grpSpPr>
      <p:sp>
        <p:nvSpPr>
          <p:cNvPr id="230" name="Google Shape;230;p78"/>
          <p:cNvSpPr txBox="1">
            <a:spLocks noGrp="1"/>
          </p:cNvSpPr>
          <p:nvPr>
            <p:ph type="title"/>
          </p:nvPr>
        </p:nvSpPr>
        <p:spPr>
          <a:xfrm>
            <a:off x="377825" y="417512"/>
            <a:ext cx="6805612" cy="1741487"/>
          </a:xfrm>
          <a:prstGeom prst="rect">
            <a:avLst/>
          </a:prstGeom>
          <a:noFill/>
          <a:ln>
            <a:noFill/>
          </a:ln>
        </p:spPr>
        <p:txBody>
          <a:bodyPr spcFirstLastPara="1" wrap="square" lIns="102250" tIns="51125" rIns="102250" bIns="51125" anchor="ctr" anchorCtr="0">
            <a:noAutofit/>
          </a:bodyPr>
          <a:lstStyle>
            <a:lvl1pPr marR="0" lvl="0"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5000" b="0" i="0" u="none" strike="noStrike" cap="none">
                <a:solidFill>
                  <a:schemeClr val="dk1"/>
                </a:solidFill>
                <a:latin typeface="Calibri"/>
                <a:ea typeface="Calibri"/>
                <a:cs typeface="Calibri"/>
                <a:sym typeface="Calibri"/>
              </a:defRPr>
            </a:lvl9pPr>
          </a:lstStyle>
          <a:p>
            <a:endParaRPr/>
          </a:p>
        </p:txBody>
      </p:sp>
      <p:sp>
        <p:nvSpPr>
          <p:cNvPr id="231" name="Google Shape;231;p78"/>
          <p:cNvSpPr txBox="1">
            <a:spLocks noGrp="1"/>
          </p:cNvSpPr>
          <p:nvPr>
            <p:ph type="body" idx="1"/>
          </p:nvPr>
        </p:nvSpPr>
        <p:spPr>
          <a:xfrm>
            <a:off x="377825" y="2436812"/>
            <a:ext cx="6805612" cy="6889750"/>
          </a:xfrm>
          <a:prstGeom prst="rect">
            <a:avLst/>
          </a:prstGeom>
          <a:noFill/>
          <a:ln>
            <a:noFill/>
          </a:ln>
        </p:spPr>
        <p:txBody>
          <a:bodyPr spcFirstLastPara="1" wrap="square" lIns="102250" tIns="51125" rIns="102250" bIns="51125" anchor="t" anchorCtr="0">
            <a:noAutofit/>
          </a:bodyPr>
          <a:lstStyle>
            <a:lvl1pPr marL="457200" marR="0" lvl="0" indent="-457200" algn="l" rtl="0">
              <a:spcBef>
                <a:spcPts val="72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4pPr>
            <a:lvl5pPr marL="2286000" marR="0" lvl="4"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5pPr>
            <a:lvl6pPr marL="2743200" marR="0" lvl="5"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6pPr>
            <a:lvl7pPr marL="3200400" marR="0" lvl="6"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7pPr>
            <a:lvl8pPr marL="3657600" marR="0" lvl="7"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8pPr>
            <a:lvl9pPr marL="4114800" marR="0" lvl="8"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232" name="Google Shape;232;p78"/>
          <p:cNvSpPr txBox="1">
            <a:spLocks noGrp="1"/>
          </p:cNvSpPr>
          <p:nvPr>
            <p:ph type="dt" idx="10"/>
          </p:nvPr>
        </p:nvSpPr>
        <p:spPr>
          <a:xfrm>
            <a:off x="377825" y="9677400"/>
            <a:ext cx="1765300" cy="555625"/>
          </a:xfrm>
          <a:prstGeom prst="rect">
            <a:avLst/>
          </a:prstGeom>
          <a:noFill/>
          <a:ln>
            <a:noFill/>
          </a:ln>
        </p:spPr>
        <p:txBody>
          <a:bodyPr spcFirstLastPara="1" wrap="square" lIns="102250" tIns="51125" rIns="102250" bIns="51125" anchor="ctr" anchorCtr="0">
            <a:noAutofit/>
          </a:bodyPr>
          <a:lstStyle>
            <a:lvl1pPr marR="0" lvl="0" algn="l" rtl="0">
              <a:lnSpc>
                <a:spcPct val="100000"/>
              </a:lnSpc>
              <a:spcBef>
                <a:spcPts val="0"/>
              </a:spcBef>
              <a:spcAft>
                <a:spcPts val="0"/>
              </a:spcAft>
              <a:buSzPts val="1400"/>
              <a:buNone/>
              <a:defRPr sz="14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233" name="Google Shape;233;p78"/>
          <p:cNvSpPr txBox="1">
            <a:spLocks noGrp="1"/>
          </p:cNvSpPr>
          <p:nvPr>
            <p:ph type="ftr" idx="11"/>
          </p:nvPr>
        </p:nvSpPr>
        <p:spPr>
          <a:xfrm>
            <a:off x="2582862" y="9677400"/>
            <a:ext cx="2395537" cy="555625"/>
          </a:xfrm>
          <a:prstGeom prst="rect">
            <a:avLst/>
          </a:prstGeom>
          <a:noFill/>
          <a:ln>
            <a:noFill/>
          </a:ln>
        </p:spPr>
        <p:txBody>
          <a:bodyPr spcFirstLastPara="1" wrap="square" lIns="102250" tIns="51125" rIns="102250" bIns="51125" anchor="ctr" anchorCtr="0">
            <a:noAutofit/>
          </a:bodyPr>
          <a:lstStyle>
            <a:lvl1pPr marR="0" lvl="0" algn="l" rtl="0">
              <a:lnSpc>
                <a:spcPct val="100000"/>
              </a:lnSpc>
              <a:spcBef>
                <a:spcPts val="0"/>
              </a:spcBef>
              <a:spcAft>
                <a:spcPts val="0"/>
              </a:spcAft>
              <a:buSzPts val="1400"/>
              <a:buNone/>
              <a:defRPr sz="20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234" name="Google Shape;234;p78"/>
          <p:cNvSpPr txBox="1">
            <a:spLocks noGrp="1"/>
          </p:cNvSpPr>
          <p:nvPr>
            <p:ph type="sldNum" idx="12"/>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lvl1pPr marL="0" marR="0" lvl="0"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400"/>
              <a:buFont typeface="Calibri"/>
              <a:buNone/>
              <a:defRPr sz="14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320"/>
        <p:cNvGrpSpPr/>
        <p:nvPr/>
      </p:nvGrpSpPr>
      <p:grpSpPr>
        <a:xfrm>
          <a:off x="0" y="0"/>
          <a:ext cx="0" cy="0"/>
          <a:chOff x="0" y="0"/>
          <a:chExt cx="0" cy="0"/>
        </a:xfrm>
      </p:grpSpPr>
      <p:sp>
        <p:nvSpPr>
          <p:cNvPr id="321" name="Google Shape;321;p82"/>
          <p:cNvSpPr txBox="1">
            <a:spLocks noGrp="1"/>
          </p:cNvSpPr>
          <p:nvPr>
            <p:ph type="title"/>
          </p:nvPr>
        </p:nvSpPr>
        <p:spPr>
          <a:xfrm>
            <a:off x="377825" y="417512"/>
            <a:ext cx="6805612" cy="174148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22" name="Google Shape;322;p82"/>
          <p:cNvSpPr txBox="1">
            <a:spLocks noGrp="1"/>
          </p:cNvSpPr>
          <p:nvPr>
            <p:ph type="body" idx="1"/>
          </p:nvPr>
        </p:nvSpPr>
        <p:spPr>
          <a:xfrm>
            <a:off x="377825" y="2436812"/>
            <a:ext cx="6805612" cy="688975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82"/>
          <p:cNvSpPr txBox="1">
            <a:spLocks noGrp="1"/>
          </p:cNvSpPr>
          <p:nvPr>
            <p:ph type="dt" idx="10"/>
          </p:nvPr>
        </p:nvSpPr>
        <p:spPr>
          <a:xfrm>
            <a:off x="377825" y="9677400"/>
            <a:ext cx="1765300" cy="5556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324" name="Google Shape;324;p82"/>
          <p:cNvSpPr txBox="1">
            <a:spLocks noGrp="1"/>
          </p:cNvSpPr>
          <p:nvPr>
            <p:ph type="ftr" idx="11"/>
          </p:nvPr>
        </p:nvSpPr>
        <p:spPr>
          <a:xfrm>
            <a:off x="2582862" y="9677400"/>
            <a:ext cx="2395537" cy="5556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0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325" name="Google Shape;325;p82"/>
          <p:cNvSpPr txBox="1">
            <a:spLocks noGrp="1"/>
          </p:cNvSpPr>
          <p:nvPr>
            <p:ph type="sldNum" idx="12"/>
          </p:nvPr>
        </p:nvSpPr>
        <p:spPr>
          <a:xfrm>
            <a:off x="5418137" y="9677400"/>
            <a:ext cx="1765300" cy="5556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97"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8.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60.xml"/><Relationship Id="rId6" Type="http://schemas.openxmlformats.org/officeDocument/2006/relationships/image" Target="../media/image15.png"/><Relationship Id="rId5" Type="http://schemas.openxmlformats.org/officeDocument/2006/relationships/image" Target="../media/image28.png"/><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49.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
          <p:cNvSpPr txBox="1"/>
          <p:nvPr/>
        </p:nvSpPr>
        <p:spPr>
          <a:xfrm>
            <a:off x="96837" y="0"/>
            <a:ext cx="7367587" cy="10440987"/>
          </a:xfrm>
          <a:prstGeom prst="rect">
            <a:avLst/>
          </a:prstGeom>
          <a:solidFill>
            <a:srgbClr val="4BACC6"/>
          </a:solidFill>
          <a:ln w="127000" cap="flat" cmpd="dbl">
            <a:solidFill>
              <a:srgbClr val="4BACC6"/>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492" name="Google Shape;492;p1"/>
          <p:cNvSpPr txBox="1"/>
          <p:nvPr/>
        </p:nvSpPr>
        <p:spPr>
          <a:xfrm>
            <a:off x="1776412" y="355600"/>
            <a:ext cx="5688012" cy="9428162"/>
          </a:xfrm>
          <a:prstGeom prst="rect">
            <a:avLst/>
          </a:prstGeom>
          <a:gradFill>
            <a:gsLst>
              <a:gs pos="0">
                <a:srgbClr val="8064A2"/>
              </a:gs>
              <a:gs pos="100000">
                <a:srgbClr val="5E4878"/>
              </a:gs>
            </a:gsLst>
            <a:path path="circle">
              <a:fillToRect l="50000" t="50000" r="50000" b="50000"/>
            </a:path>
            <a:tileRect/>
          </a:gradFill>
          <a:ln>
            <a:noFill/>
          </a:ln>
          <a:effectLst>
            <a:outerShdw blurRad="63500" dist="28398" dir="3806097">
              <a:srgbClr val="3F3151"/>
            </a:outerShdw>
          </a:effectLst>
        </p:spPr>
        <p:txBody>
          <a:bodyPr spcFirstLastPara="1" wrap="square" lIns="252025" tIns="1512250" rIns="504075" bIns="504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1" i="0" u="none">
              <a:solidFill>
                <a:srgbClr val="FFFF69"/>
              </a:solidFill>
              <a:latin typeface="Arial"/>
              <a:ea typeface="Arial"/>
              <a:cs typeface="Arial"/>
              <a:sym typeface="Arial"/>
            </a:endParaRPr>
          </a:p>
          <a:p>
            <a:pPr marL="0" marR="0" lvl="0" indent="0" algn="ctr" rtl="0">
              <a:lnSpc>
                <a:spcPct val="100000"/>
              </a:lnSpc>
              <a:spcBef>
                <a:spcPts val="0"/>
              </a:spcBef>
              <a:spcAft>
                <a:spcPts val="0"/>
              </a:spcAft>
              <a:buClr>
                <a:srgbClr val="FFFF69"/>
              </a:buClr>
              <a:buSzPts val="1900"/>
              <a:buFont typeface="Arial"/>
              <a:buNone/>
            </a:pPr>
            <a:r>
              <a:rPr lang="en-US" sz="1900" b="1" i="0" u="none">
                <a:solidFill>
                  <a:srgbClr val="FFFF69"/>
                </a:solidFill>
                <a:latin typeface="Arial"/>
                <a:ea typeface="Arial"/>
                <a:cs typeface="Arial"/>
                <a:sym typeface="Arial"/>
              </a:rPr>
              <a:t/>
            </a:r>
            <a:br>
              <a:rPr lang="en-US" sz="1900" b="1" i="0" u="none">
                <a:solidFill>
                  <a:srgbClr val="FFFF69"/>
                </a:solidFill>
                <a:latin typeface="Arial"/>
                <a:ea typeface="Arial"/>
                <a:cs typeface="Arial"/>
                <a:sym typeface="Arial"/>
              </a:rPr>
            </a:br>
            <a:r>
              <a:rPr lang="en-US" sz="2200" b="1" i="0" u="none">
                <a:solidFill>
                  <a:srgbClr val="FFFF00"/>
                </a:solidFill>
                <a:latin typeface="Times New Roman"/>
                <a:ea typeface="Times New Roman"/>
                <a:cs typeface="Times New Roman"/>
                <a:sym typeface="Times New Roman"/>
              </a:rPr>
              <a:t/>
            </a:r>
            <a:br>
              <a:rPr lang="en-US" sz="2200" b="1" i="0" u="none">
                <a:solidFill>
                  <a:srgbClr val="FFFF00"/>
                </a:solidFill>
                <a:latin typeface="Times New Roman"/>
                <a:ea typeface="Times New Roman"/>
                <a:cs typeface="Times New Roman"/>
                <a:sym typeface="Times New Roman"/>
              </a:rPr>
            </a:br>
            <a:endParaRPr/>
          </a:p>
          <a:p>
            <a:pPr marL="0" marR="0" lvl="0" indent="0" algn="ctr" rtl="0">
              <a:lnSpc>
                <a:spcPct val="100000"/>
              </a:lnSpc>
              <a:spcBef>
                <a:spcPts val="0"/>
              </a:spcBef>
              <a:spcAft>
                <a:spcPts val="0"/>
              </a:spcAft>
              <a:buClr>
                <a:schemeClr val="dk1"/>
              </a:buClr>
              <a:buSzPts val="2200"/>
              <a:buFont typeface="Calibri"/>
              <a:buNone/>
            </a:pPr>
            <a:endParaRPr sz="2200" b="1" i="0" u="none">
              <a:solidFill>
                <a:srgbClr val="FFFF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2200"/>
              <a:buFont typeface="Calibri"/>
              <a:buNone/>
            </a:pPr>
            <a:endParaRPr sz="2200" b="1" i="0" u="none">
              <a:solidFill>
                <a:srgbClr val="FFFF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2200"/>
              <a:buFont typeface="Calibri"/>
              <a:buNone/>
            </a:pPr>
            <a:endParaRPr sz="2200" b="1" i="0" u="none">
              <a:solidFill>
                <a:srgbClr val="FFFF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FFFFFF"/>
              </a:buClr>
              <a:buSzPts val="5500"/>
              <a:buFont typeface="Times New Roman"/>
              <a:buNone/>
            </a:pPr>
            <a:r>
              <a:rPr lang="en-US" sz="5500" b="1" i="0" u="none">
                <a:solidFill>
                  <a:srgbClr val="FFFFFF"/>
                </a:solidFill>
                <a:latin typeface="Times New Roman"/>
                <a:ea typeface="Times New Roman"/>
                <a:cs typeface="Times New Roman"/>
                <a:sym typeface="Times New Roman"/>
              </a:rPr>
              <a:t>2024-2028 STRATEJİK PLAN</a:t>
            </a:r>
            <a:endParaRPr sz="5500" b="0" i="0" u="none">
              <a:solidFill>
                <a:srgbClr val="FFFFFF"/>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FF"/>
              </a:buClr>
              <a:buSzPts val="1200"/>
              <a:buFont typeface="Times New Roman"/>
              <a:buNone/>
            </a:pPr>
            <a:r>
              <a:rPr lang="en-US" sz="1200" b="0" i="0" u="none">
                <a:solidFill>
                  <a:srgbClr val="FFFFFF"/>
                </a:solidFill>
                <a:latin typeface="Times New Roman"/>
                <a:ea typeface="Times New Roman"/>
                <a:cs typeface="Times New Roman"/>
                <a:sym typeface="Times New Roman"/>
              </a:rPr>
              <a:t/>
            </a:r>
            <a:br>
              <a:rPr lang="en-US" sz="1200" b="0" i="0" u="none">
                <a:solidFill>
                  <a:srgbClr val="FFFFFF"/>
                </a:solidFill>
                <a:latin typeface="Times New Roman"/>
                <a:ea typeface="Times New Roman"/>
                <a:cs typeface="Times New Roman"/>
                <a:sym typeface="Times New Roman"/>
              </a:rPr>
            </a:br>
            <a:endParaRPr/>
          </a:p>
          <a:p>
            <a:pPr marL="0" marR="0" lvl="0" indent="0" algn="l"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500"/>
              <a:buFont typeface="Calibri"/>
              <a:buNone/>
            </a:pPr>
            <a:endParaRPr sz="1500" b="0" i="0" u="none">
              <a:solidFill>
                <a:srgbClr val="FFFFFF"/>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500"/>
              <a:buFont typeface="Calibri"/>
              <a:buNone/>
            </a:pPr>
            <a:endParaRPr sz="15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300"/>
              <a:buFont typeface="Calibri"/>
              <a:buNone/>
            </a:pPr>
            <a:endParaRPr sz="13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300"/>
              <a:buFont typeface="Calibri"/>
              <a:buNone/>
            </a:pPr>
            <a:endParaRPr sz="13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300"/>
              <a:buFont typeface="Calibri"/>
              <a:buNone/>
            </a:pPr>
            <a:endParaRPr sz="13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300"/>
              <a:buFont typeface="Calibri"/>
              <a:buNone/>
            </a:pPr>
            <a:endParaRPr sz="13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300"/>
              <a:buFont typeface="Calibri"/>
              <a:buNone/>
            </a:pPr>
            <a:endParaRPr sz="13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FF"/>
              </a:buClr>
              <a:buSzPts val="1200"/>
              <a:buFont typeface="Times New Roman"/>
              <a:buNone/>
            </a:pPr>
            <a:r>
              <a:rPr lang="en-US" sz="1200" b="1" i="0" u="none">
                <a:solidFill>
                  <a:srgbClr val="FFFFFF"/>
                </a:solidFill>
                <a:latin typeface="Times New Roman"/>
                <a:ea typeface="Times New Roman"/>
                <a:cs typeface="Times New Roman"/>
                <a:sym typeface="Times New Roman"/>
              </a:rPr>
              <a:t/>
            </a:r>
            <a:br>
              <a:rPr lang="en-US" sz="1200" b="1" i="0" u="none">
                <a:solidFill>
                  <a:srgbClr val="FFFFFF"/>
                </a:solidFill>
                <a:latin typeface="Times New Roman"/>
                <a:ea typeface="Times New Roman"/>
                <a:cs typeface="Times New Roman"/>
                <a:sym typeface="Times New Roman"/>
              </a:rPr>
            </a:br>
            <a:r>
              <a:rPr lang="en-US" sz="1200" b="0" i="0" u="none">
                <a:solidFill>
                  <a:srgbClr val="FFFFFF"/>
                </a:solidFill>
                <a:latin typeface="Times New Roman"/>
                <a:ea typeface="Times New Roman"/>
                <a:cs typeface="Times New Roman"/>
                <a:sym typeface="Times New Roman"/>
              </a:rPr>
              <a:t/>
            </a:r>
            <a:br>
              <a:rPr lang="en-US" sz="1200" b="0" i="0" u="none">
                <a:solidFill>
                  <a:srgbClr val="FFFFFF"/>
                </a:solidFill>
                <a:latin typeface="Times New Roman"/>
                <a:ea typeface="Times New Roman"/>
                <a:cs typeface="Times New Roman"/>
                <a:sym typeface="Times New Roman"/>
              </a:rPr>
            </a:br>
            <a:r>
              <a:rPr lang="en-US" sz="1200" b="0" i="0" u="none">
                <a:solidFill>
                  <a:srgbClr val="FFFFFF"/>
                </a:solidFill>
                <a:latin typeface="Times New Roman"/>
                <a:ea typeface="Times New Roman"/>
                <a:cs typeface="Times New Roman"/>
                <a:sym typeface="Times New Roman"/>
              </a:rPr>
              <a:t/>
            </a:r>
            <a:br>
              <a:rPr lang="en-US" sz="1200" b="0" i="0" u="none">
                <a:solidFill>
                  <a:srgbClr val="FFFFFF"/>
                </a:solidFill>
                <a:latin typeface="Times New Roman"/>
                <a:ea typeface="Times New Roman"/>
                <a:cs typeface="Times New Roman"/>
                <a:sym typeface="Times New Roman"/>
              </a:rPr>
            </a:br>
            <a:r>
              <a:rPr lang="en-US" sz="1200" b="0" i="0" u="none">
                <a:solidFill>
                  <a:srgbClr val="FFFFFF"/>
                </a:solidFill>
                <a:latin typeface="Times New Roman"/>
                <a:ea typeface="Times New Roman"/>
                <a:cs typeface="Times New Roman"/>
                <a:sym typeface="Times New Roman"/>
              </a:rPr>
              <a:t/>
            </a:r>
            <a:br>
              <a:rPr lang="en-US" sz="1200" b="0" i="0" u="none">
                <a:solidFill>
                  <a:srgbClr val="FFFFFF"/>
                </a:solidFill>
                <a:latin typeface="Times New Roman"/>
                <a:ea typeface="Times New Roman"/>
                <a:cs typeface="Times New Roman"/>
                <a:sym typeface="Times New Roman"/>
              </a:rPr>
            </a:br>
            <a:endParaRPr/>
          </a:p>
        </p:txBody>
      </p:sp>
      <p:grpSp>
        <p:nvGrpSpPr>
          <p:cNvPr id="493" name="Google Shape;493;p1"/>
          <p:cNvGrpSpPr/>
          <p:nvPr/>
        </p:nvGrpSpPr>
        <p:grpSpPr>
          <a:xfrm rot="5400000">
            <a:off x="3917156" y="6434931"/>
            <a:ext cx="1684337" cy="4425950"/>
            <a:chOff x="238" y="3547"/>
            <a:chExt cx="3051" cy="8094"/>
          </a:xfrm>
        </p:grpSpPr>
        <p:sp>
          <p:nvSpPr>
            <p:cNvPr id="494" name="Google Shape;494;p1"/>
            <p:cNvSpPr txBox="1"/>
            <p:nvPr/>
          </p:nvSpPr>
          <p:spPr>
            <a:xfrm flipH="1">
              <a:off x="1765" y="6784"/>
              <a:ext cx="1524" cy="1620"/>
            </a:xfrm>
            <a:prstGeom prst="rect">
              <a:avLst/>
            </a:prstGeom>
            <a:solidFill>
              <a:srgbClr val="A7BFDE">
                <a:alpha val="79607"/>
              </a:srgbClr>
            </a:solidFill>
            <a:ln w="12700" cap="flat" cmpd="sng">
              <a:solidFill>
                <a:srgbClr val="FFFFFF"/>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495" name="Google Shape;495;p1"/>
            <p:cNvSpPr txBox="1"/>
            <p:nvPr/>
          </p:nvSpPr>
          <p:spPr>
            <a:xfrm flipH="1">
              <a:off x="1765" y="5208"/>
              <a:ext cx="1524" cy="1617"/>
            </a:xfrm>
            <a:prstGeom prst="rect">
              <a:avLst/>
            </a:prstGeom>
            <a:solidFill>
              <a:srgbClr val="A7BFDE">
                <a:alpha val="49803"/>
              </a:srgbClr>
            </a:solidFill>
            <a:ln w="12700" cap="flat" cmpd="sng">
              <a:solidFill>
                <a:srgbClr val="FFFFFF"/>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496" name="Google Shape;496;p1"/>
            <p:cNvSpPr txBox="1"/>
            <p:nvPr/>
          </p:nvSpPr>
          <p:spPr>
            <a:xfrm flipH="1">
              <a:off x="238" y="5208"/>
              <a:ext cx="1527" cy="1617"/>
            </a:xfrm>
            <a:prstGeom prst="rect">
              <a:avLst/>
            </a:prstGeom>
            <a:solidFill>
              <a:srgbClr val="A7BFDE">
                <a:alpha val="79607"/>
              </a:srgbClr>
            </a:solidFill>
            <a:ln w="12700" cap="flat" cmpd="sng">
              <a:solidFill>
                <a:srgbClr val="FFFFFF"/>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497" name="Google Shape;497;p1"/>
            <p:cNvSpPr txBox="1"/>
            <p:nvPr/>
          </p:nvSpPr>
          <p:spPr>
            <a:xfrm flipH="1">
              <a:off x="238" y="3547"/>
              <a:ext cx="1527" cy="1620"/>
            </a:xfrm>
            <a:prstGeom prst="rect">
              <a:avLst/>
            </a:prstGeom>
            <a:solidFill>
              <a:srgbClr val="A7BFDE">
                <a:alpha val="49803"/>
              </a:srgbClr>
            </a:solidFill>
            <a:ln w="12700" cap="flat" cmpd="sng">
              <a:solidFill>
                <a:srgbClr val="FFFFFF"/>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498" name="Google Shape;498;p1"/>
            <p:cNvSpPr txBox="1"/>
            <p:nvPr/>
          </p:nvSpPr>
          <p:spPr>
            <a:xfrm flipH="1">
              <a:off x="238" y="6784"/>
              <a:ext cx="1527" cy="1620"/>
            </a:xfrm>
            <a:prstGeom prst="rect">
              <a:avLst/>
            </a:prstGeom>
            <a:solidFill>
              <a:srgbClr val="A7BFDE">
                <a:alpha val="49803"/>
              </a:srgbClr>
            </a:solidFill>
            <a:ln w="12700" cap="flat" cmpd="sng">
              <a:solidFill>
                <a:srgbClr val="FFFFFF"/>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499" name="Google Shape;499;p1"/>
            <p:cNvSpPr txBox="1"/>
            <p:nvPr/>
          </p:nvSpPr>
          <p:spPr>
            <a:xfrm flipH="1">
              <a:off x="1765" y="8445"/>
              <a:ext cx="1524" cy="1617"/>
            </a:xfrm>
            <a:prstGeom prst="rect">
              <a:avLst/>
            </a:prstGeom>
            <a:solidFill>
              <a:srgbClr val="A7BFDE">
                <a:alpha val="49803"/>
              </a:srgbClr>
            </a:solidFill>
            <a:ln w="12700" cap="flat" cmpd="sng">
              <a:solidFill>
                <a:srgbClr val="FFFFFF"/>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500" name="Google Shape;500;p1"/>
            <p:cNvSpPr txBox="1"/>
            <p:nvPr/>
          </p:nvSpPr>
          <p:spPr>
            <a:xfrm flipH="1">
              <a:off x="1765" y="10021"/>
              <a:ext cx="1524" cy="1620"/>
            </a:xfrm>
            <a:prstGeom prst="rect">
              <a:avLst/>
            </a:prstGeom>
            <a:solidFill>
              <a:srgbClr val="A7BFDE">
                <a:alpha val="49803"/>
              </a:srgbClr>
            </a:solidFill>
            <a:ln w="12700" cap="flat" cmpd="sng">
              <a:solidFill>
                <a:srgbClr val="FFFFFF"/>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grpSp>
      <p:sp>
        <p:nvSpPr>
          <p:cNvPr id="501" name="Google Shape;501;p1"/>
          <p:cNvSpPr txBox="1"/>
          <p:nvPr/>
        </p:nvSpPr>
        <p:spPr>
          <a:xfrm>
            <a:off x="1611312" y="1981200"/>
            <a:ext cx="56388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Calibri"/>
              <a:buNone/>
            </a:pPr>
            <a:r>
              <a:rPr lang="en-US" sz="3500" b="1" i="0" u="none">
                <a:solidFill>
                  <a:srgbClr val="000000"/>
                </a:solidFill>
                <a:latin typeface="Calibri"/>
                <a:ea typeface="Calibri"/>
                <a:cs typeface="Calibri"/>
                <a:sym typeface="Calibri"/>
              </a:rPr>
              <a:t>T.C.</a:t>
            </a:r>
            <a:endParaRPr/>
          </a:p>
          <a:p>
            <a:pPr marL="0" marR="0" lvl="0" indent="0" algn="ctr" rtl="0">
              <a:lnSpc>
                <a:spcPct val="100000"/>
              </a:lnSpc>
              <a:spcBef>
                <a:spcPts val="0"/>
              </a:spcBef>
              <a:spcAft>
                <a:spcPts val="0"/>
              </a:spcAft>
              <a:buClr>
                <a:srgbClr val="000000"/>
              </a:buClr>
              <a:buSzPts val="3500"/>
              <a:buFont typeface="Calibri"/>
              <a:buNone/>
            </a:pPr>
            <a:r>
              <a:rPr lang="en-US" sz="3500" b="1" i="0" u="none">
                <a:solidFill>
                  <a:srgbClr val="000000"/>
                </a:solidFill>
                <a:latin typeface="Calibri"/>
                <a:ea typeface="Calibri"/>
                <a:cs typeface="Calibri"/>
                <a:sym typeface="Calibri"/>
              </a:rPr>
              <a:t>   </a:t>
            </a:r>
            <a:r>
              <a:rPr lang="en-US" sz="3500" b="1">
                <a:latin typeface="Calibri"/>
                <a:ea typeface="Calibri"/>
                <a:cs typeface="Calibri"/>
                <a:sym typeface="Calibri"/>
              </a:rPr>
              <a:t>ALTINDAĞ</a:t>
            </a:r>
            <a:r>
              <a:rPr lang="en-US" sz="3500" b="1" i="0" u="none">
                <a:solidFill>
                  <a:srgbClr val="000000"/>
                </a:solidFill>
                <a:latin typeface="Calibri"/>
                <a:ea typeface="Calibri"/>
                <a:cs typeface="Calibri"/>
                <a:sym typeface="Calibri"/>
              </a:rPr>
              <a:t> KAYMAKAMLIĞI </a:t>
            </a:r>
            <a:r>
              <a:rPr lang="tr-TR" sz="3500" b="1" i="0" u="none">
                <a:solidFill>
                  <a:srgbClr val="000000"/>
                </a:solidFill>
                <a:latin typeface="Calibri"/>
                <a:ea typeface="Calibri"/>
                <a:cs typeface="Calibri"/>
                <a:sym typeface="Calibri"/>
              </a:rPr>
              <a:t>SEYMENLER ORTA</a:t>
            </a:r>
            <a:r>
              <a:rPr lang="en-US" sz="3500" b="1" i="0" u="none">
                <a:solidFill>
                  <a:srgbClr val="000000"/>
                </a:solidFill>
                <a:latin typeface="Calibri"/>
                <a:ea typeface="Calibri"/>
                <a:cs typeface="Calibri"/>
                <a:sym typeface="Calibri"/>
              </a:rPr>
              <a:t>OKULU</a:t>
            </a:r>
            <a:endParaRPr/>
          </a:p>
        </p:txBody>
      </p:sp>
      <p:pic>
        <p:nvPicPr>
          <p:cNvPr id="502" name="Google Shape;502;p1"/>
          <p:cNvPicPr preferRelativeResize="0"/>
          <p:nvPr/>
        </p:nvPicPr>
        <p:blipFill rotWithShape="1">
          <a:blip r:embed="rId3">
            <a:alphaModFix/>
          </a:blip>
          <a:srcRect/>
          <a:stretch/>
        </p:blipFill>
        <p:spPr>
          <a:xfrm>
            <a:off x="3676650" y="528637"/>
            <a:ext cx="1363662" cy="1363662"/>
          </a:xfrm>
          <a:prstGeom prst="rect">
            <a:avLst/>
          </a:prstGeom>
          <a:noFill/>
          <a:ln>
            <a:noFill/>
          </a:ln>
        </p:spPr>
      </p:pic>
      <p:pic>
        <p:nvPicPr>
          <p:cNvPr id="503" name="Google Shape;503;p1"/>
          <p:cNvPicPr preferRelativeResize="0"/>
          <p:nvPr/>
        </p:nvPicPr>
        <p:blipFill rotWithShape="1">
          <a:blip r:embed="rId4">
            <a:alphaModFix/>
          </a:blip>
          <a:srcRect/>
          <a:stretch/>
        </p:blipFill>
        <p:spPr>
          <a:xfrm>
            <a:off x="146050" y="355600"/>
            <a:ext cx="1522412" cy="9729787"/>
          </a:xfrm>
          <a:prstGeom prst="rect">
            <a:avLst/>
          </a:prstGeom>
          <a:noFill/>
          <a:ln>
            <a:noFill/>
          </a:ln>
        </p:spPr>
      </p:pic>
      <p:pic>
        <p:nvPicPr>
          <p:cNvPr id="5" name="Resim 4">
            <a:extLst>
              <a:ext uri="{FF2B5EF4-FFF2-40B4-BE49-F238E27FC236}">
                <a16:creationId xmlns:a16="http://schemas.microsoft.com/office/drawing/2014/main" xmlns="" id="{A22F47CC-6C1A-0761-EF16-CBB5429C2483}"/>
              </a:ext>
            </a:extLst>
          </p:cNvPr>
          <p:cNvPicPr>
            <a:picLocks noChangeAspect="1"/>
          </p:cNvPicPr>
          <p:nvPr/>
        </p:nvPicPr>
        <p:blipFill>
          <a:blip r:embed="rId5"/>
          <a:stretch>
            <a:fillRect/>
          </a:stretch>
        </p:blipFill>
        <p:spPr>
          <a:xfrm rot="16200000">
            <a:off x="-1761823" y="2263473"/>
            <a:ext cx="5338158" cy="15224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10"/>
          <p:cNvSpPr txBox="1"/>
          <p:nvPr/>
        </p:nvSpPr>
        <p:spPr>
          <a:xfrm>
            <a:off x="901700" y="1565275"/>
            <a:ext cx="5778501" cy="3273347"/>
          </a:xfrm>
          <a:prstGeom prst="rect">
            <a:avLst/>
          </a:prstGeom>
          <a:noFill/>
          <a:ln>
            <a:noFill/>
          </a:ln>
        </p:spPr>
        <p:txBody>
          <a:bodyPr spcFirstLastPara="1" wrap="square" lIns="102250" tIns="51125" rIns="102250" bIns="51125" anchor="t" anchorCtr="0">
            <a:spAutoFit/>
          </a:bodyPr>
          <a:lstStyle/>
          <a:p>
            <a:pPr marL="0" marR="0" lvl="0" indent="404812" algn="just" rtl="0">
              <a:lnSpc>
                <a:spcPct val="100000"/>
              </a:lnSpc>
              <a:spcBef>
                <a:spcPts val="0"/>
              </a:spcBef>
              <a:spcAft>
                <a:spcPts val="0"/>
              </a:spcAft>
              <a:buClr>
                <a:srgbClr val="000000"/>
              </a:buClr>
              <a:buSzPts val="12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202</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4</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-2028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dönemi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stratejik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plan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hazırlanması</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süreci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Üst</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Kurul</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Stratejik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Plan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Ekibinin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oluşturulması</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ile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başlamıştır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Ekip</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tarafından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oluşturulan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çalışma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takvimi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kapsamında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ilk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aşamada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durum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analizi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çalışmaları</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yapılmış</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durum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analizi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aşamasında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paydaşlarımızın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plan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sürecine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aktif</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katılımını</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sağlamak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üzere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paydaş</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anketi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toplantı</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görüşmeler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yapılmıştır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a:t>
            </a:r>
            <a:endParaRPr>
              <a:latin typeface="Times New Roman" panose="02020603050405020304" pitchFamily="18" charset="0"/>
              <a:cs typeface="Times New Roman" panose="02020603050405020304" pitchFamily="18" charset="0"/>
            </a:endParaRPr>
          </a:p>
          <a:p>
            <a:pPr marL="0" marR="0" lvl="0" indent="404812" algn="just" rtl="0">
              <a:lnSpc>
                <a:spcPct val="100000"/>
              </a:lnSpc>
              <a:spcBef>
                <a:spcPts val="0"/>
              </a:spcBef>
              <a:spcAft>
                <a:spcPts val="0"/>
              </a:spcAft>
              <a:buClr>
                <a:srgbClr val="000000"/>
              </a:buClr>
              <a:buSzPts val="12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Durum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analizinin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ardından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geleceğe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yönelim</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bölümüne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geçilerek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okulumuzun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amaç</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hedef</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gösterge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eylemleri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belirlenmiştir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Çalışmaları</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yürüten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ekip</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kurul</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bilgileri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altta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verilmiştir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a:t>
            </a:r>
            <a:endParaRPr>
              <a:latin typeface="Times New Roman" panose="02020603050405020304" pitchFamily="18" charset="0"/>
              <a:cs typeface="Times New Roman" panose="02020603050405020304" pitchFamily="18" charset="0"/>
            </a:endParaRPr>
          </a:p>
          <a:p>
            <a:pPr marL="0" marR="0" lvl="0" indent="404812" algn="just" rtl="0">
              <a:lnSpc>
                <a:spcPct val="100000"/>
              </a:lnSpc>
              <a:spcBef>
                <a:spcPts val="0"/>
              </a:spcBef>
              <a:spcAft>
                <a:spcPts val="0"/>
              </a:spcAft>
              <a:buClr>
                <a:schemeClr val="dk1"/>
              </a:buClr>
              <a:buSzPts val="1200"/>
              <a:buFont typeface="Calibri"/>
              <a:buNone/>
            </a:pPr>
            <a:endParaRPr sz="1200" b="0" i="0" u="none">
              <a:solidFill>
                <a:srgbClr val="000000"/>
              </a:solidFill>
              <a:latin typeface="Times New Roman" panose="02020603050405020304" pitchFamily="18" charset="0"/>
              <a:ea typeface="Calibri"/>
              <a:cs typeface="Times New Roman" panose="02020603050405020304" pitchFamily="18" charset="0"/>
              <a:sym typeface="Calibri"/>
            </a:endParaRPr>
          </a:p>
          <a:p>
            <a:pPr marL="0" marR="0" lvl="0" indent="404812" algn="l" rtl="0">
              <a:lnSpc>
                <a:spcPct val="100000"/>
              </a:lnSpc>
              <a:spcBef>
                <a:spcPts val="0"/>
              </a:spcBef>
              <a:spcAft>
                <a:spcPts val="0"/>
              </a:spcAft>
              <a:buClr>
                <a:srgbClr val="000000"/>
              </a:buClr>
              <a:buSzPts val="1200"/>
              <a:buFont typeface="Cambria"/>
              <a:buNone/>
            </a:pPr>
            <a:r>
              <a:rPr lang="en-US" sz="1200" b="1" i="0" u="none" err="1">
                <a:solidFill>
                  <a:srgbClr val="000000"/>
                </a:solidFill>
                <a:latin typeface="Times New Roman" panose="02020603050405020304" pitchFamily="18" charset="0"/>
                <a:ea typeface="Cambria"/>
                <a:cs typeface="Times New Roman" panose="02020603050405020304" pitchFamily="18" charset="0"/>
                <a:sym typeface="Cambria"/>
              </a:rPr>
              <a:t>Strateji</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1" i="0" u="none" err="1">
                <a:solidFill>
                  <a:srgbClr val="000000"/>
                </a:solidFill>
                <a:latin typeface="Times New Roman" panose="02020603050405020304" pitchFamily="18" charset="0"/>
                <a:ea typeface="Cambria"/>
                <a:cs typeface="Times New Roman" panose="02020603050405020304" pitchFamily="18" charset="0"/>
                <a:sym typeface="Cambria"/>
              </a:rPr>
              <a:t>Geliştirme</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1" i="0" u="none" err="1">
                <a:solidFill>
                  <a:srgbClr val="000000"/>
                </a:solidFill>
                <a:latin typeface="Times New Roman" panose="02020603050405020304" pitchFamily="18" charset="0"/>
                <a:ea typeface="Cambria"/>
                <a:cs typeface="Times New Roman" panose="02020603050405020304" pitchFamily="18" charset="0"/>
                <a:sym typeface="Cambria"/>
              </a:rPr>
              <a:t>Kurulu</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Okul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müdürünün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başkanlığında</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bir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okul</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müdür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yardımcısı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bir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öğretmen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okul</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aile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birliği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başkanı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ile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bir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yönetim</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kurulu</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üyesi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olmak</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üzere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5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kişiden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oluşan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üst</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kurul</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kurulur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endParaRPr>
              <a:latin typeface="Times New Roman" panose="02020603050405020304" pitchFamily="18" charset="0"/>
              <a:cs typeface="Times New Roman" panose="02020603050405020304" pitchFamily="18" charset="0"/>
            </a:endParaRPr>
          </a:p>
          <a:p>
            <a:pPr marL="0" marR="0" lvl="0" indent="404812" algn="l" rtl="0">
              <a:lnSpc>
                <a:spcPct val="100000"/>
              </a:lnSpc>
              <a:spcBef>
                <a:spcPts val="0"/>
              </a:spcBef>
              <a:spcAft>
                <a:spcPts val="0"/>
              </a:spcAft>
              <a:buClr>
                <a:schemeClr val="dk1"/>
              </a:buClr>
              <a:buSzPts val="1200"/>
              <a:buFont typeface="Calibri"/>
              <a:buNone/>
            </a:pPr>
            <a:endParaRPr sz="1200" b="0" i="0" u="none">
              <a:solidFill>
                <a:srgbClr val="000000"/>
              </a:solidFill>
              <a:latin typeface="Times New Roman" panose="02020603050405020304" pitchFamily="18" charset="0"/>
              <a:ea typeface="Cambria"/>
              <a:cs typeface="Times New Roman" panose="02020603050405020304" pitchFamily="18" charset="0"/>
              <a:sym typeface="Cambria"/>
            </a:endParaRPr>
          </a:p>
          <a:p>
            <a:pPr marL="0" marR="0" lvl="0" indent="404812" algn="l" rtl="0">
              <a:lnSpc>
                <a:spcPct val="100000"/>
              </a:lnSpc>
              <a:spcBef>
                <a:spcPts val="0"/>
              </a:spcBef>
              <a:spcAft>
                <a:spcPts val="0"/>
              </a:spcAft>
              <a:buClr>
                <a:srgbClr val="000000"/>
              </a:buClr>
              <a:buSzPts val="1200"/>
              <a:buFont typeface="Cambria"/>
              <a:buNone/>
            </a:pPr>
            <a:r>
              <a:rPr lang="en-US" sz="1200" b="1" i="0" u="none" err="1">
                <a:solidFill>
                  <a:srgbClr val="000000"/>
                </a:solidFill>
                <a:latin typeface="Times New Roman" panose="02020603050405020304" pitchFamily="18" charset="0"/>
                <a:ea typeface="Cambria"/>
                <a:cs typeface="Times New Roman" panose="02020603050405020304" pitchFamily="18" charset="0"/>
                <a:sym typeface="Cambria"/>
              </a:rPr>
              <a:t>Stratejik</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Plan </a:t>
            </a:r>
            <a:r>
              <a:rPr lang="en-US" sz="1200" b="1" i="0" u="none" err="1">
                <a:solidFill>
                  <a:srgbClr val="000000"/>
                </a:solidFill>
                <a:latin typeface="Times New Roman" panose="02020603050405020304" pitchFamily="18" charset="0"/>
                <a:ea typeface="Cambria"/>
                <a:cs typeface="Times New Roman" panose="02020603050405020304" pitchFamily="18" charset="0"/>
                <a:sym typeface="Cambria"/>
              </a:rPr>
              <a:t>Ekibi</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Okul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müdürü</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tarafından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görevlendirilen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üst</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kurul</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üyesi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olmayan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müdür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yardımcısı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başkanlığında</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belirlenen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öğretmenler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gönüllü</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velilerden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oluşur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endParaRPr lang="tr-TR" sz="1200" b="0" i="0" u="none">
              <a:solidFill>
                <a:srgbClr val="000000"/>
              </a:solidFill>
              <a:latin typeface="Times New Roman" panose="02020603050405020304" pitchFamily="18" charset="0"/>
              <a:ea typeface="Cambria"/>
              <a:cs typeface="Times New Roman" panose="02020603050405020304" pitchFamily="18" charset="0"/>
              <a:sym typeface="Cambria"/>
            </a:endParaRPr>
          </a:p>
          <a:p>
            <a:pPr marL="0" marR="0" lvl="0" indent="404812" algn="l" rtl="0">
              <a:lnSpc>
                <a:spcPct val="100000"/>
              </a:lnSpc>
              <a:spcBef>
                <a:spcPts val="0"/>
              </a:spcBef>
              <a:spcAft>
                <a:spcPts val="0"/>
              </a:spcAft>
              <a:buClr>
                <a:srgbClr val="000000"/>
              </a:buClr>
              <a:buSzPts val="1200"/>
              <a:buFont typeface="Cambria"/>
              <a:buNone/>
            </a:pPr>
            <a:endParaRPr>
              <a:latin typeface="Times New Roman" panose="02020603050405020304" pitchFamily="18" charset="0"/>
              <a:cs typeface="Times New Roman" panose="02020603050405020304" pitchFamily="18" charset="0"/>
            </a:endParaRPr>
          </a:p>
        </p:txBody>
      </p:sp>
      <p:sp>
        <p:nvSpPr>
          <p:cNvPr id="621" name="Google Shape;621;p10"/>
          <p:cNvSpPr txBox="1"/>
          <p:nvPr/>
        </p:nvSpPr>
        <p:spPr>
          <a:xfrm>
            <a:off x="881062" y="4512654"/>
            <a:ext cx="5778501" cy="3063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1" i="0" u="none">
                <a:solidFill>
                  <a:schemeClr val="dk1"/>
                </a:solidFill>
                <a:latin typeface="Calibri"/>
                <a:ea typeface="Calibri"/>
                <a:cs typeface="Calibri"/>
                <a:sym typeface="Calibri"/>
              </a:rPr>
              <a:t>Tablo2. Strateji Geliştirme Kurulu ve Stratejik Plan Ekibi Tablosu</a:t>
            </a:r>
            <a:endParaRPr/>
          </a:p>
        </p:txBody>
      </p:sp>
      <p:grpSp>
        <p:nvGrpSpPr>
          <p:cNvPr id="622" name="Google Shape;622;p10"/>
          <p:cNvGrpSpPr/>
          <p:nvPr/>
        </p:nvGrpSpPr>
        <p:grpSpPr>
          <a:xfrm>
            <a:off x="881062" y="744084"/>
            <a:ext cx="5799139" cy="411162"/>
            <a:chOff x="542115" y="3383314"/>
            <a:chExt cx="5975601" cy="285751"/>
          </a:xfrm>
        </p:grpSpPr>
        <p:sp>
          <p:nvSpPr>
            <p:cNvPr id="623" name="Google Shape;623;p10"/>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GİRİŞ VE STRATEJİK PLANIN HAZIRLIK SÜRECİ</a:t>
              </a:r>
              <a:endParaRPr/>
            </a:p>
          </p:txBody>
        </p:sp>
        <p:sp>
          <p:nvSpPr>
            <p:cNvPr id="624" name="Google Shape;624;p10"/>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1</a:t>
              </a:r>
              <a:endParaRPr/>
            </a:p>
          </p:txBody>
        </p:sp>
      </p:grpSp>
      <p:grpSp>
        <p:nvGrpSpPr>
          <p:cNvPr id="625" name="Google Shape;625;p10"/>
          <p:cNvGrpSpPr/>
          <p:nvPr/>
        </p:nvGrpSpPr>
        <p:grpSpPr>
          <a:xfrm>
            <a:off x="881061" y="1153292"/>
            <a:ext cx="5799139" cy="396064"/>
            <a:chOff x="542115" y="3444749"/>
            <a:chExt cx="5975601" cy="300810"/>
          </a:xfrm>
        </p:grpSpPr>
        <p:sp>
          <p:nvSpPr>
            <p:cNvPr id="626" name="Google Shape;626;p10"/>
            <p:cNvSpPr/>
            <p:nvPr/>
          </p:nvSpPr>
          <p:spPr>
            <a:xfrm>
              <a:off x="1375970" y="3459808"/>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Strateji Geliştirme Kurulu ve Stratejik Plan Ekibi</a:t>
              </a:r>
              <a:endParaRPr/>
            </a:p>
          </p:txBody>
        </p:sp>
        <p:sp>
          <p:nvSpPr>
            <p:cNvPr id="627" name="Google Shape;627;p10"/>
            <p:cNvSpPr/>
            <p:nvPr/>
          </p:nvSpPr>
          <p:spPr>
            <a:xfrm>
              <a:off x="542115" y="3444749"/>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1.1.</a:t>
              </a:r>
              <a:endParaRPr/>
            </a:p>
          </p:txBody>
        </p:sp>
      </p:grpSp>
      <p:graphicFrame>
        <p:nvGraphicFramePr>
          <p:cNvPr id="628" name="Google Shape;628;p10"/>
          <p:cNvGraphicFramePr/>
          <p:nvPr>
            <p:extLst>
              <p:ext uri="{D42A27DB-BD31-4B8C-83A1-F6EECF244321}">
                <p14:modId xmlns:p14="http://schemas.microsoft.com/office/powerpoint/2010/main" xmlns="" val="2126456782"/>
              </p:ext>
            </p:extLst>
          </p:nvPr>
        </p:nvGraphicFramePr>
        <p:xfrm>
          <a:off x="901699" y="5079998"/>
          <a:ext cx="5778501" cy="4469377"/>
        </p:xfrm>
        <a:graphic>
          <a:graphicData uri="http://schemas.openxmlformats.org/drawingml/2006/table">
            <a:tbl>
              <a:tblPr>
                <a:noFill/>
                <a:tableStyleId>{85591258-8B19-4969-B31F-6914642E252F}</a:tableStyleId>
              </a:tblPr>
              <a:tblGrid>
                <a:gridCol w="531967">
                  <a:extLst>
                    <a:ext uri="{9D8B030D-6E8A-4147-A177-3AD203B41FA5}">
                      <a16:colId xmlns:a16="http://schemas.microsoft.com/office/drawing/2014/main" xmlns="" val="20000"/>
                    </a:ext>
                  </a:extLst>
                </a:gridCol>
                <a:gridCol w="2424979">
                  <a:extLst>
                    <a:ext uri="{9D8B030D-6E8A-4147-A177-3AD203B41FA5}">
                      <a16:colId xmlns:a16="http://schemas.microsoft.com/office/drawing/2014/main" xmlns="" val="20001"/>
                    </a:ext>
                  </a:extLst>
                </a:gridCol>
                <a:gridCol w="2821555">
                  <a:extLst>
                    <a:ext uri="{9D8B030D-6E8A-4147-A177-3AD203B41FA5}">
                      <a16:colId xmlns:a16="http://schemas.microsoft.com/office/drawing/2014/main" xmlns="" val="20002"/>
                    </a:ext>
                  </a:extLst>
                </a:gridCol>
              </a:tblGrid>
              <a:tr h="344099">
                <a:tc gridSpan="3">
                  <a:txBody>
                    <a:bodyPr/>
                    <a:lstStyle/>
                    <a:p>
                      <a:pPr marL="0" marR="0" lvl="0" indent="0" algn="ctr"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STRATEJİK PLAN ÜST KURULU</a:t>
                      </a:r>
                      <a:endParaRPr sz="1200">
                        <a:latin typeface="Times New Roman" panose="02020603050405020304" pitchFamily="18" charset="0"/>
                        <a:cs typeface="Times New Roman" panose="02020603050405020304" pitchFamily="18" charset="0"/>
                      </a:endParaRPr>
                    </a:p>
                  </a:txBody>
                  <a:tcPr marL="0" marR="0" marT="0" marB="0" anchor="b">
                    <a:lnB w="12700" cap="flat" cmpd="sng">
                      <a:solidFill>
                        <a:srgbClr val="000000"/>
                      </a:solidFill>
                      <a:prstDash val="solid"/>
                      <a:round/>
                      <a:headEnd type="none" w="sm" len="sm"/>
                      <a:tailEnd type="none" w="sm" len="sm"/>
                    </a:lnB>
                    <a:solidFill>
                      <a:srgbClr val="FCE4D6"/>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374933">
                <a:tc>
                  <a:txBody>
                    <a:bodyPr/>
                    <a:lstStyle/>
                    <a:p>
                      <a:pPr marL="0" marR="0" lvl="0" indent="0" algn="l"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SIRA NO</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ADI SOYADI </a:t>
                      </a:r>
                      <a:endParaRPr sz="1200">
                        <a:latin typeface="Times New Roman" panose="02020603050405020304" pitchFamily="18" charset="0"/>
                        <a:cs typeface="Times New Roman" panose="02020603050405020304" pitchFamily="18" charset="0"/>
                      </a:endParaRPr>
                    </a:p>
                  </a:txBody>
                  <a:tcPr marL="51435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GÖREVİ</a:t>
                      </a:r>
                      <a:endParaRPr sz="1200">
                        <a:latin typeface="Times New Roman" panose="02020603050405020304" pitchFamily="18" charset="0"/>
                        <a:cs typeface="Times New Roman" panose="02020603050405020304" pitchFamily="18" charset="0"/>
                      </a:endParaRPr>
                    </a:p>
                  </a:txBody>
                  <a:tcPr marL="51435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258836">
                <a:tc>
                  <a:txBody>
                    <a:bodyPr/>
                    <a:lstStyle/>
                    <a:p>
                      <a:pPr marL="0" marR="0" lvl="0" indent="0" algn="ctr"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Mehmet Sıddık GENCER</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1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Okul Müdürü</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258836">
                <a:tc>
                  <a:txBody>
                    <a:bodyPr/>
                    <a:lstStyle/>
                    <a:p>
                      <a:pPr marL="0" marR="0" lvl="0" indent="0" algn="ctr"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2</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Şenay ACAR</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1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Müdür Yardımcısı</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257301">
                <a:tc>
                  <a:txBody>
                    <a:bodyPr/>
                    <a:lstStyle/>
                    <a:p>
                      <a:pPr marL="0" marR="0" lvl="0" indent="0" algn="ctr"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3</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Filiz Arzu BİLİR</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1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Öğretmen</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258836">
                <a:tc>
                  <a:txBody>
                    <a:bodyPr/>
                    <a:lstStyle/>
                    <a:p>
                      <a:pPr marL="0" marR="0" lvl="0" indent="0" algn="ctr"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4</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Dilek AVCI</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1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Okul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Aile</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Birliği</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Başkanı</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258836">
                <a:tc>
                  <a:txBody>
                    <a:bodyPr/>
                    <a:lstStyle/>
                    <a:p>
                      <a:pPr marL="0" marR="0" lvl="0" indent="0" algn="ctr"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5</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Sedef KUŞOĞLU</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1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Okul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Aile</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Birliği</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Yönetim</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Kurulu</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Üyesi</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258836">
                <a:tc>
                  <a:txBody>
                    <a:bodyPr/>
                    <a:lstStyle/>
                    <a:p>
                      <a:pPr marL="0" marR="0" lvl="0" indent="0" algn="ctr"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6</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Nihal TEMEL</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1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Okul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Aile</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Birliği</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Yönetim</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Kurulu</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Üyesi</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257301">
                <a:tc gridSpan="3">
                  <a:txBody>
                    <a:bodyPr/>
                    <a:lstStyle/>
                    <a:p>
                      <a:pPr marL="0" marR="0" lvl="0" indent="0" algn="ctr" rtl="0">
                        <a:lnSpc>
                          <a:spcPct val="100000"/>
                        </a:lnSpc>
                        <a:spcBef>
                          <a:spcPts val="0"/>
                        </a:spcBef>
                        <a:spcAft>
                          <a:spcPts val="0"/>
                        </a:spcAft>
                        <a:buClr>
                          <a:srgbClr val="000000"/>
                        </a:buClr>
                        <a:buSzPts val="1100"/>
                        <a:buFont typeface="Calibri"/>
                        <a:buNone/>
                      </a:pP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STRATEJİK PLAN EKİBİ</a:t>
                      </a:r>
                      <a:endParaRPr sz="1200">
                        <a:latin typeface="Times New Roman" panose="02020603050405020304" pitchFamily="18" charset="0"/>
                        <a:cs typeface="Times New Roman" panose="02020603050405020304" pitchFamily="18" charset="0"/>
                      </a:endParaRPr>
                    </a:p>
                  </a:txBody>
                  <a:tcPr marL="0" marR="0" marT="0" marB="0" anchor="b">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CE4D6"/>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9"/>
                  </a:ext>
                </a:extLst>
              </a:tr>
              <a:tr h="374933">
                <a:tc>
                  <a:txBody>
                    <a:bodyPr/>
                    <a:lstStyle/>
                    <a:p>
                      <a:pPr marL="0" marR="0" lvl="0" indent="0" algn="l" rtl="0">
                        <a:lnSpc>
                          <a:spcPct val="100000"/>
                        </a:lnSpc>
                        <a:spcBef>
                          <a:spcPts val="0"/>
                        </a:spcBef>
                        <a:spcAft>
                          <a:spcPts val="0"/>
                        </a:spcAft>
                        <a:buClr>
                          <a:srgbClr val="000000"/>
                        </a:buClr>
                        <a:buSzPts val="1200"/>
                        <a:buFont typeface="Calibri"/>
                        <a:buNone/>
                      </a:pP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SIRA NO</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ADI SOYADI </a:t>
                      </a:r>
                      <a:endParaRPr sz="1200">
                        <a:latin typeface="Times New Roman" panose="02020603050405020304" pitchFamily="18" charset="0"/>
                        <a:cs typeface="Times New Roman" panose="02020603050405020304" pitchFamily="18" charset="0"/>
                      </a:endParaRPr>
                    </a:p>
                  </a:txBody>
                  <a:tcPr marL="51435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GÖREVİ</a:t>
                      </a:r>
                      <a:endParaRPr sz="1200">
                        <a:latin typeface="Times New Roman" panose="02020603050405020304" pitchFamily="18" charset="0"/>
                        <a:cs typeface="Times New Roman" panose="02020603050405020304" pitchFamily="18" charset="0"/>
                      </a:endParaRPr>
                    </a:p>
                  </a:txBody>
                  <a:tcPr marL="51435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10"/>
                  </a:ext>
                </a:extLst>
              </a:tr>
              <a:tr h="373855">
                <a:tc>
                  <a:txBody>
                    <a:bodyPr/>
                    <a:lstStyle/>
                    <a:p>
                      <a:pPr marL="0" marR="0" lvl="0" indent="0" algn="ctr" rtl="0">
                        <a:lnSpc>
                          <a:spcPct val="100000"/>
                        </a:lnSpc>
                        <a:spcBef>
                          <a:spcPts val="0"/>
                        </a:spcBef>
                        <a:spcAft>
                          <a:spcPts val="0"/>
                        </a:spcAft>
                        <a:buClr>
                          <a:srgbClr val="000000"/>
                        </a:buClr>
                        <a:buSzPts val="1200"/>
                        <a:buFont typeface="Calibri"/>
                        <a:buNone/>
                      </a:pP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1" i="0" u="none">
                          <a:solidFill>
                            <a:srgbClr val="000000"/>
                          </a:solidFill>
                          <a:latin typeface="Times New Roman" panose="02020603050405020304" pitchFamily="18" charset="0"/>
                          <a:ea typeface="Calibri"/>
                          <a:cs typeface="Times New Roman" panose="02020603050405020304" pitchFamily="18" charset="0"/>
                          <a:sym typeface="Calibri"/>
                        </a:rPr>
                        <a:t>Şenay ACAR</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2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Müdür Yardımcısı </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11"/>
                  </a:ext>
                </a:extLst>
              </a:tr>
              <a:tr h="266700">
                <a:tc>
                  <a:txBody>
                    <a:bodyPr/>
                    <a:lstStyle/>
                    <a:p>
                      <a:pPr marL="0" marR="0" lvl="0" indent="0" algn="ctr" rtl="0">
                        <a:lnSpc>
                          <a:spcPct val="100000"/>
                        </a:lnSpc>
                        <a:spcBef>
                          <a:spcPts val="0"/>
                        </a:spcBef>
                        <a:spcAft>
                          <a:spcPts val="0"/>
                        </a:spcAft>
                        <a:buClr>
                          <a:srgbClr val="000000"/>
                        </a:buClr>
                        <a:buSzPts val="1200"/>
                        <a:buFont typeface="Calibri"/>
                        <a:buNone/>
                      </a:pP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2</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1" i="0" u="none">
                          <a:solidFill>
                            <a:srgbClr val="000000"/>
                          </a:solidFill>
                          <a:latin typeface="Times New Roman" panose="02020603050405020304" pitchFamily="18" charset="0"/>
                          <a:ea typeface="Calibri"/>
                          <a:cs typeface="Times New Roman" panose="02020603050405020304" pitchFamily="18" charset="0"/>
                          <a:sym typeface="Calibri"/>
                        </a:rPr>
                        <a:t>Yılmaz BATAK</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2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P.D.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v</a:t>
                      </a:r>
                      <a:r>
                        <a:rPr lang="en-US" sz="1200">
                          <a:latin typeface="Times New Roman" panose="02020603050405020304" pitchFamily="18" charset="0"/>
                          <a:cs typeface="Times New Roman" panose="02020603050405020304" pitchFamily="18" charset="0"/>
                          <a:sym typeface="Calibri"/>
                        </a:rPr>
                        <a:t>e </a:t>
                      </a:r>
                      <a:r>
                        <a:rPr lang="tr-TR" sz="1200">
                          <a:latin typeface="Times New Roman" panose="02020603050405020304" pitchFamily="18" charset="0"/>
                          <a:cs typeface="Times New Roman" panose="02020603050405020304" pitchFamily="18" charset="0"/>
                          <a:sym typeface="Calibri"/>
                        </a:rPr>
                        <a:t>Rehber Öğretmen</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12"/>
                  </a:ext>
                </a:extLst>
              </a:tr>
              <a:tr h="275571">
                <a:tc>
                  <a:txBody>
                    <a:bodyPr/>
                    <a:lstStyle/>
                    <a:p>
                      <a:pPr marL="0" marR="0" lvl="0" indent="0" algn="ctr" rtl="0">
                        <a:lnSpc>
                          <a:spcPct val="100000"/>
                        </a:lnSpc>
                        <a:spcBef>
                          <a:spcPts val="0"/>
                        </a:spcBef>
                        <a:spcAft>
                          <a:spcPts val="0"/>
                        </a:spcAft>
                        <a:buClr>
                          <a:srgbClr val="000000"/>
                        </a:buClr>
                        <a:buSzPts val="1200"/>
                        <a:buFont typeface="Calibri"/>
                        <a:buNone/>
                      </a:pP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3</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1" i="0" u="none">
                          <a:solidFill>
                            <a:srgbClr val="000000"/>
                          </a:solidFill>
                          <a:latin typeface="Times New Roman" panose="02020603050405020304" pitchFamily="18" charset="0"/>
                          <a:ea typeface="Calibri"/>
                          <a:cs typeface="Times New Roman" panose="02020603050405020304" pitchFamily="18" charset="0"/>
                          <a:sym typeface="Calibri"/>
                        </a:rPr>
                        <a:t>Şefika BOZLAR</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2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Öğretmen</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13"/>
                  </a:ext>
                </a:extLst>
              </a:tr>
              <a:tr h="275571">
                <a:tc>
                  <a:txBody>
                    <a:bodyPr/>
                    <a:lstStyle/>
                    <a:p>
                      <a:pPr marL="0" marR="0" lvl="0" indent="0" algn="ctr" rtl="0">
                        <a:lnSpc>
                          <a:spcPct val="100000"/>
                        </a:lnSpc>
                        <a:spcBef>
                          <a:spcPts val="0"/>
                        </a:spcBef>
                        <a:spcAft>
                          <a:spcPts val="0"/>
                        </a:spcAft>
                        <a:buClr>
                          <a:srgbClr val="000000"/>
                        </a:buClr>
                        <a:buSzPts val="1200"/>
                        <a:buFont typeface="Calibri"/>
                        <a:buNone/>
                      </a:pP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4</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1" i="0" u="none">
                          <a:solidFill>
                            <a:srgbClr val="000000"/>
                          </a:solidFill>
                          <a:latin typeface="Times New Roman" panose="02020603050405020304" pitchFamily="18" charset="0"/>
                          <a:ea typeface="Calibri"/>
                          <a:cs typeface="Times New Roman" panose="02020603050405020304" pitchFamily="18" charset="0"/>
                          <a:sym typeface="Calibri"/>
                        </a:rPr>
                        <a:t>Aysun UÇKU</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2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Öğretmen</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14"/>
                  </a:ext>
                </a:extLst>
              </a:tr>
              <a:tr h="374933">
                <a:tc>
                  <a:txBody>
                    <a:bodyPr/>
                    <a:lstStyle/>
                    <a:p>
                      <a:pPr marL="0" marR="0" lvl="0" indent="0" algn="ctr" rtl="0">
                        <a:lnSpc>
                          <a:spcPct val="100000"/>
                        </a:lnSpc>
                        <a:spcBef>
                          <a:spcPts val="0"/>
                        </a:spcBef>
                        <a:spcAft>
                          <a:spcPts val="0"/>
                        </a:spcAft>
                        <a:buClr>
                          <a:srgbClr val="000000"/>
                        </a:buClr>
                        <a:buSzPts val="1200"/>
                        <a:buFont typeface="Calibri"/>
                        <a:buNone/>
                      </a:pP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5</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1" i="0" u="none">
                          <a:solidFill>
                            <a:srgbClr val="000000"/>
                          </a:solidFill>
                          <a:latin typeface="Times New Roman" panose="02020603050405020304" pitchFamily="18" charset="0"/>
                          <a:ea typeface="Calibri"/>
                          <a:cs typeface="Times New Roman" panose="02020603050405020304" pitchFamily="18" charset="0"/>
                          <a:sym typeface="Calibri"/>
                        </a:rPr>
                        <a:t>Caner DEMİRKIRAN</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200"/>
                        <a:buFont typeface="Calibri"/>
                        <a:buNone/>
                      </a:pP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Gönüllü</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Veli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Birden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Fazla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Gönüllü</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Veli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Olabilir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15"/>
                  </a:ext>
                </a:extLst>
              </a:tr>
            </a:tbl>
          </a:graphicData>
        </a:graphic>
      </p:graphicFrame>
      <p:sp>
        <p:nvSpPr>
          <p:cNvPr id="629" name="Google Shape;629;p10"/>
          <p:cNvSpPr/>
          <p:nvPr/>
        </p:nvSpPr>
        <p:spPr>
          <a:xfrm>
            <a:off x="7910512" y="6567487"/>
            <a:ext cx="3267075" cy="1925637"/>
          </a:xfrm>
          <a:prstGeom prst="wedgeEllipseCallout">
            <a:avLst>
              <a:gd name="adj1" fmla="val -4941"/>
              <a:gd name="adj2" fmla="val 9650"/>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Üst Kurulda olmayan Müdür yardımcısı yazılır. Müdür Yardımcısı Tek ise aynı kişi yazılır</a:t>
            </a:r>
            <a:endParaRPr/>
          </a:p>
        </p:txBody>
      </p:sp>
      <p:sp>
        <p:nvSpPr>
          <p:cNvPr id="3" name="Metin kutusu 2">
            <a:extLst>
              <a:ext uri="{FF2B5EF4-FFF2-40B4-BE49-F238E27FC236}">
                <a16:creationId xmlns:a16="http://schemas.microsoft.com/office/drawing/2014/main" xmlns="" id="{80FB40B2-C40C-9325-4930-237FA3426D42}"/>
              </a:ext>
            </a:extLst>
          </p:cNvPr>
          <p:cNvSpPr txBox="1"/>
          <p:nvPr/>
        </p:nvSpPr>
        <p:spPr>
          <a:xfrm>
            <a:off x="6659563" y="9677400"/>
            <a:ext cx="284052" cy="307777"/>
          </a:xfrm>
          <a:prstGeom prst="rect">
            <a:avLst/>
          </a:prstGeom>
          <a:noFill/>
        </p:spPr>
        <p:txBody>
          <a:bodyPr wrap="none" rtlCol="0">
            <a:spAutoFit/>
          </a:bodyPr>
          <a:lstStyle/>
          <a:p>
            <a:r>
              <a:rPr lang="tr-TR">
                <a:solidFill>
                  <a:schemeClr val="tx1"/>
                </a:solidFill>
                <a:latin typeface="Times New Roman" panose="02020603050405020304" pitchFamily="18" charset="0"/>
                <a:cs typeface="Times New Roman" panose="02020603050405020304" pitchFamily="18" charset="0"/>
              </a:rPr>
              <a:t>1</a:t>
            </a:r>
          </a:p>
        </p:txBody>
      </p:sp>
      <p:sp>
        <p:nvSpPr>
          <p:cNvPr id="4" name="Metin kutusu 3">
            <a:extLst>
              <a:ext uri="{FF2B5EF4-FFF2-40B4-BE49-F238E27FC236}">
                <a16:creationId xmlns:a16="http://schemas.microsoft.com/office/drawing/2014/main" xmlns="" id="{2A77E67E-D3AC-EA20-CDBD-6FCC1966CC5D}"/>
              </a:ext>
            </a:extLst>
          </p:cNvPr>
          <p:cNvSpPr txBox="1"/>
          <p:nvPr/>
        </p:nvSpPr>
        <p:spPr>
          <a:xfrm>
            <a:off x="127000" y="8991600"/>
            <a:ext cx="234360" cy="307777"/>
          </a:xfrm>
          <a:prstGeom prst="rect">
            <a:avLst/>
          </a:prstGeom>
          <a:noFill/>
        </p:spPr>
        <p:txBody>
          <a:bodyPr wrap="none" rtlCol="0">
            <a:spAutoFit/>
          </a:bodyPr>
          <a:lstStyle/>
          <a:p>
            <a:r>
              <a:rPr lang="tr-TR"/>
              <a:t>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11"/>
          <p:cNvPicPr preferRelativeResize="0"/>
          <p:nvPr/>
        </p:nvPicPr>
        <p:blipFill rotWithShape="1">
          <a:blip r:embed="rId3">
            <a:alphaModFix/>
          </a:blip>
          <a:srcRect/>
          <a:stretch/>
        </p:blipFill>
        <p:spPr>
          <a:xfrm>
            <a:off x="927100" y="6096000"/>
            <a:ext cx="5759450" cy="3560254"/>
          </a:xfrm>
          <a:prstGeom prst="rect">
            <a:avLst/>
          </a:prstGeom>
          <a:noFill/>
          <a:ln>
            <a:noFill/>
          </a:ln>
        </p:spPr>
      </p:pic>
      <p:sp>
        <p:nvSpPr>
          <p:cNvPr id="636" name="Google Shape;636;p11"/>
          <p:cNvSpPr txBox="1"/>
          <p:nvPr/>
        </p:nvSpPr>
        <p:spPr>
          <a:xfrm>
            <a:off x="927100" y="1493837"/>
            <a:ext cx="5759450" cy="5262939"/>
          </a:xfrm>
          <a:prstGeom prst="rect">
            <a:avLst/>
          </a:prstGeom>
          <a:noFill/>
          <a:ln>
            <a:noFill/>
          </a:ln>
        </p:spPr>
        <p:txBody>
          <a:bodyPr spcFirstLastPara="1" wrap="square" lIns="91425" tIns="45700" rIns="91425" bIns="45700" anchor="t" anchorCtr="0">
            <a:spAutoFit/>
          </a:bodyPr>
          <a:lstStyle/>
          <a:p>
            <a:pPr marL="0" marR="0" lvl="0" indent="177800" algn="just" rtl="0">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2024-2028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dönemi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plan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hazırlanma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süreci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Geliştirme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Kurulu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Plan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Ekibi’nin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oluşturulması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başlamıştır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Ekip</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tarafından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oluşturulan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çalışma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takvimi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kapsamında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ilk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aşamada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durum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çalışmaları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yapılmış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durum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aşamasında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paydaşlarımızın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plan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sürecine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aktif</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katılımını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sağlamak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üzere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anketi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toplantı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görüşmeler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yapılmıştır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Durum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analizinin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ardından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geleceğe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yönelim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bölümüne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geçilerek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okulumuzun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amaç</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gösterge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belirlenmiştir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a:p>
            <a:pPr marL="0" marR="0" lvl="0" indent="177800" algn="just" rtl="0">
              <a:spcBef>
                <a:spcPts val="0"/>
              </a:spcBef>
              <a:spcAft>
                <a:spcPts val="0"/>
              </a:spcAft>
              <a:buClr>
                <a:schemeClr val="dk1"/>
              </a:buClr>
              <a:buSzPts val="1200"/>
              <a:buFont typeface="Calibri"/>
              <a:buNone/>
            </a:pPr>
            <a:endParaRPr sz="1200" b="0" i="0" u="none">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0" marR="0" lvl="0" indent="177800" algn="just" rtl="0">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5018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sayılı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Kamu Mali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Yönetimi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Kontrol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Kanunu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kamu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idarelerinin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kalkınma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planları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ulusal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programlar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ilgili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mevzuat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benimsedikleri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temel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ilkeler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çerçevesinde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geleceğe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ilişkin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misyon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vizyonlarını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oluşturmaları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amaçlar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ölçülebilir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hedefler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belirlemeleri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performanslarını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önceden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belirlenmiş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göstergeler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doğrultusunda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ölçmeleri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süreçleri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izleyip</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değerlendirmeleri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amacıyla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katılımcı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yöntemlerle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plan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hazırlamalarını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zorunlu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kılmıştır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a:p>
            <a:pPr marL="0" marR="0" lvl="0" indent="177800" algn="just" rtl="0">
              <a:spcBef>
                <a:spcPts val="0"/>
              </a:spcBef>
              <a:spcAft>
                <a:spcPts val="0"/>
              </a:spcAft>
              <a:buClr>
                <a:schemeClr val="dk1"/>
              </a:buClr>
              <a:buSzPts val="1200"/>
              <a:buFont typeface="Calibri"/>
              <a:buNone/>
            </a:pPr>
            <a:endParaRPr sz="1200" b="0" i="0" u="none">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0" marR="0" lvl="0" indent="177800" algn="just" rtl="0">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Cumhurbaşkanlığı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tarafından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belirlenen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politikalar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programlar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ilgili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mevzuat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benimsedikleri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temel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ilkeler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çerçevesinde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Bakanlığımız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merkez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teşkilatı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il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ilçe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millî</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eğitim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müdürlüklerimiz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kurumlarımız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2024-2028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planlarını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oluşturacaklardır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Millî</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Eğitim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Bakanlığı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2022/21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sayılı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genelgesi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Millî</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Eğitim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Bakanlığı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2024-2028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Plan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Hazırlık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Programı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na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uygun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2024-2028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planlarının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hazırlanması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istenmiştir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Bu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süreçte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çalışanların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aktif</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katılım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katkılarının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gerekliliği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personele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duyurulmuştur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Çalışmalar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"Kamu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İdareleri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İçin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Planlama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Kılavuzu"nda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ortaya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konulan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süreç</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model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önerilerine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uygun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yürütülmüştür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Bu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çerçevede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plan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çalışmalarını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yürütmek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Ekiplerin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oluşturulmasını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takiben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hazırlık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çalışmalarına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ilişkin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ilkeler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esaslar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izlenecek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yöntem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süreç</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çalışma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takvimine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ilişkin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ayrıntılar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kararlaştırılmış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doğrultuda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Plan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çalışmaları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yürütülmüştür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2024-2028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Planının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amaç</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stratejilerine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dayanak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teşkil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edecek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tespitler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ihtiyaçları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belirlemek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için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hazırlık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programı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çerçevesinde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durum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çalışmaları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yapılmıştır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p:txBody>
      </p:sp>
      <p:grpSp>
        <p:nvGrpSpPr>
          <p:cNvPr id="637" name="Google Shape;637;p11"/>
          <p:cNvGrpSpPr/>
          <p:nvPr/>
        </p:nvGrpSpPr>
        <p:grpSpPr>
          <a:xfrm>
            <a:off x="927100" y="918909"/>
            <a:ext cx="5759450" cy="376237"/>
            <a:chOff x="542115" y="3383314"/>
            <a:chExt cx="5975601" cy="285751"/>
          </a:xfrm>
        </p:grpSpPr>
        <p:sp>
          <p:nvSpPr>
            <p:cNvPr id="638" name="Google Shape;638;p11"/>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Planlama Süreci</a:t>
              </a:r>
              <a:endParaRPr/>
            </a:p>
          </p:txBody>
        </p:sp>
        <p:sp>
          <p:nvSpPr>
            <p:cNvPr id="639" name="Google Shape;639;p11"/>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1.2.</a:t>
              </a:r>
              <a:endParaRPr/>
            </a:p>
          </p:txBody>
        </p:sp>
      </p:grpSp>
      <p:sp>
        <p:nvSpPr>
          <p:cNvPr id="2" name="Slayt Numarası Yer Tutucusu 1">
            <a:extLst>
              <a:ext uri="{FF2B5EF4-FFF2-40B4-BE49-F238E27FC236}">
                <a16:creationId xmlns:a16="http://schemas.microsoft.com/office/drawing/2014/main" xmlns="" id="{B2DEC396-8B22-6463-A61C-CB063D1B8644}"/>
              </a:ext>
            </a:extLst>
          </p:cNvPr>
          <p:cNvSpPr>
            <a:spLocks noGrp="1"/>
          </p:cNvSpPr>
          <p:nvPr>
            <p:ph type="sldNum" idx="12"/>
          </p:nvPr>
        </p:nvSpPr>
        <p:spPr/>
        <p:txBody>
          <a:bodyPr/>
          <a:lstStyle/>
          <a:p>
            <a:pPr marL="0" lvl="0" indent="0" algn="r" rtl="0">
              <a:spcBef>
                <a:spcPts val="0"/>
              </a:spcBef>
              <a:spcAft>
                <a:spcPts val="0"/>
              </a:spcAft>
              <a:buNone/>
            </a:pPr>
            <a:r>
              <a:rPr lang="tr-TR" sz="1400" b="1">
                <a:solidFill>
                  <a:schemeClr val="tx1"/>
                </a:solidFill>
                <a:latin typeface="Times New Roman" panose="02020603050405020304" pitchFamily="18" charset="0"/>
                <a:cs typeface="Times New Roman" panose="02020603050405020304" pitchFamily="18" charset="0"/>
              </a:rPr>
              <a:t>2</a:t>
            </a:r>
            <a:endParaRPr lang="en-US" sz="14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12"/>
          <p:cNvSpPr txBox="1"/>
          <p:nvPr/>
        </p:nvSpPr>
        <p:spPr>
          <a:xfrm>
            <a:off x="889000" y="1104967"/>
            <a:ext cx="5783263" cy="645987"/>
          </a:xfrm>
          <a:prstGeom prst="rect">
            <a:avLst/>
          </a:prstGeom>
          <a:noFill/>
          <a:ln>
            <a:noFill/>
          </a:ln>
        </p:spPr>
        <p:txBody>
          <a:bodyPr spcFirstLastPara="1" wrap="square" lIns="91075" tIns="45550" rIns="91075" bIns="45550" anchor="t" anchorCtr="0">
            <a:spAutoFit/>
          </a:bodyPr>
          <a:lstStyle/>
          <a:p>
            <a:pPr marL="0" marR="0" lvl="0" indent="0" algn="just" rtl="0">
              <a:spcBef>
                <a:spcPts val="0"/>
              </a:spcBef>
              <a:spcAft>
                <a:spcPts val="0"/>
              </a:spcAft>
              <a:buClr>
                <a:srgbClr val="000000"/>
              </a:buClr>
              <a:buSzPts val="1200"/>
              <a:buFont typeface="Times New Roman"/>
              <a:buNone/>
            </a:pPr>
            <a:r>
              <a:rPr lang="tr-TR" sz="1200" b="0" i="0" u="none">
                <a:solidFill>
                  <a:srgbClr val="000000"/>
                </a:solidFill>
                <a:latin typeface="Times New Roman"/>
                <a:ea typeface="Times New Roman"/>
                <a:cs typeface="Times New Roman"/>
                <a:sym typeface="Times New Roman"/>
              </a:rPr>
              <a:t>     </a:t>
            </a:r>
            <a:r>
              <a:rPr lang="en-US" sz="1200" b="0" i="0" u="none">
                <a:solidFill>
                  <a:srgbClr val="000000"/>
                </a:solidFill>
                <a:latin typeface="Times New Roman"/>
                <a:ea typeface="Times New Roman"/>
                <a:cs typeface="Times New Roman"/>
                <a:sym typeface="Times New Roman"/>
              </a:rPr>
              <a:t>Stratejik </a:t>
            </a:r>
            <a:r>
              <a:rPr lang="en-US" sz="1200" b="0" i="0" u="none" err="1">
                <a:solidFill>
                  <a:srgbClr val="000000"/>
                </a:solidFill>
                <a:latin typeface="Times New Roman"/>
                <a:ea typeface="Times New Roman"/>
                <a:cs typeface="Times New Roman"/>
                <a:sym typeface="Times New Roman"/>
              </a:rPr>
              <a:t>yönetim</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sürecinin</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tamamını</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içerecek</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şekilde</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stratejik</a:t>
            </a:r>
            <a:r>
              <a:rPr lang="en-US" sz="1200" b="0" i="0" u="none">
                <a:solidFill>
                  <a:srgbClr val="000000"/>
                </a:solidFill>
                <a:latin typeface="Times New Roman"/>
                <a:ea typeface="Times New Roman"/>
                <a:cs typeface="Times New Roman"/>
                <a:sym typeface="Times New Roman"/>
              </a:rPr>
              <a:t> plan </a:t>
            </a:r>
            <a:r>
              <a:rPr lang="en-US" sz="1200" b="0" i="0" u="none" err="1">
                <a:solidFill>
                  <a:srgbClr val="000000"/>
                </a:solidFill>
                <a:latin typeface="Times New Roman"/>
                <a:ea typeface="Times New Roman"/>
                <a:cs typeface="Times New Roman"/>
                <a:sym typeface="Times New Roman"/>
              </a:rPr>
              <a:t>hazırlık</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süreci</a:t>
            </a:r>
            <a:r>
              <a:rPr lang="en-US" sz="1200" b="0" i="0" u="none">
                <a:solidFill>
                  <a:srgbClr val="000000"/>
                </a:solidFill>
                <a:latin typeface="Times New Roman"/>
                <a:ea typeface="Times New Roman"/>
                <a:cs typeface="Times New Roman"/>
                <a:sym typeface="Times New Roman"/>
              </a:rPr>
              <a:t>, durum </a:t>
            </a:r>
            <a:r>
              <a:rPr lang="en-US" sz="1200" b="0" i="0" u="none" err="1">
                <a:solidFill>
                  <a:srgbClr val="000000"/>
                </a:solidFill>
                <a:latin typeface="Times New Roman"/>
                <a:ea typeface="Times New Roman"/>
                <a:cs typeface="Times New Roman"/>
                <a:sym typeface="Times New Roman"/>
              </a:rPr>
              <a:t>analizi</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geleceğe</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bakış</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strateji</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geliştirme</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eylem</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planları</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izleme</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ve</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değerlendirme</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stratejik</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planın</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güncellenmesi</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ve</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stratejik</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planın</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sunulması</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bölümlerinden</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oluşmaktadır</a:t>
            </a:r>
            <a:r>
              <a:rPr lang="en-US" sz="1200" b="0" i="0" u="none">
                <a:solidFill>
                  <a:srgbClr val="000000"/>
                </a:solidFill>
                <a:latin typeface="Times New Roman"/>
                <a:ea typeface="Times New Roman"/>
                <a:cs typeface="Times New Roman"/>
                <a:sym typeface="Times New Roman"/>
              </a:rPr>
              <a:t>.</a:t>
            </a:r>
            <a:endParaRPr/>
          </a:p>
        </p:txBody>
      </p:sp>
      <p:sp>
        <p:nvSpPr>
          <p:cNvPr id="646" name="Google Shape;646;p12"/>
          <p:cNvSpPr txBox="1"/>
          <p:nvPr/>
        </p:nvSpPr>
        <p:spPr>
          <a:xfrm>
            <a:off x="889000" y="1780382"/>
            <a:ext cx="4960937" cy="101562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Planın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sahiplenilmesi</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Planlama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sürecinin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organizasyonu</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İhtiyaçların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tespiti</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Zaman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planı</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Hazırlık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programı</a:t>
            </a:r>
            <a:endParaRPr>
              <a:latin typeface="Times New Roman" panose="02020603050405020304" pitchFamily="18" charset="0"/>
              <a:cs typeface="Times New Roman" panose="02020603050405020304" pitchFamily="18" charset="0"/>
            </a:endParaRPr>
          </a:p>
        </p:txBody>
      </p:sp>
      <p:cxnSp>
        <p:nvCxnSpPr>
          <p:cNvPr id="647" name="Google Shape;647;p12"/>
          <p:cNvCxnSpPr>
            <a:cxnSpLocks/>
          </p:cNvCxnSpPr>
          <p:nvPr/>
        </p:nvCxnSpPr>
        <p:spPr>
          <a:xfrm>
            <a:off x="889000" y="1780382"/>
            <a:ext cx="5783263" cy="0"/>
          </a:xfrm>
          <a:prstGeom prst="straightConnector1">
            <a:avLst/>
          </a:prstGeom>
          <a:noFill/>
          <a:ln w="57150" cap="flat" cmpd="sng">
            <a:solidFill>
              <a:srgbClr val="000000"/>
            </a:solidFill>
            <a:prstDash val="solid"/>
            <a:miter lim="800000"/>
            <a:headEnd type="none" w="med" len="med"/>
            <a:tailEnd type="none" w="med" len="med"/>
          </a:ln>
        </p:spPr>
      </p:cxnSp>
      <p:cxnSp>
        <p:nvCxnSpPr>
          <p:cNvPr id="648" name="Google Shape;648;p12"/>
          <p:cNvCxnSpPr>
            <a:cxnSpLocks/>
          </p:cNvCxnSpPr>
          <p:nvPr/>
        </p:nvCxnSpPr>
        <p:spPr>
          <a:xfrm>
            <a:off x="889000" y="2811879"/>
            <a:ext cx="5783263" cy="0"/>
          </a:xfrm>
          <a:prstGeom prst="straightConnector1">
            <a:avLst/>
          </a:prstGeom>
          <a:noFill/>
          <a:ln w="57150" cap="flat" cmpd="sng">
            <a:solidFill>
              <a:srgbClr val="000000"/>
            </a:solidFill>
            <a:prstDash val="solid"/>
            <a:miter lim="800000"/>
            <a:headEnd type="none" w="med" len="med"/>
            <a:tailEnd type="none" w="med" len="med"/>
          </a:ln>
        </p:spPr>
      </p:cxnSp>
      <p:sp>
        <p:nvSpPr>
          <p:cNvPr id="649" name="Google Shape;649;p12"/>
          <p:cNvSpPr txBox="1"/>
          <p:nvPr/>
        </p:nvSpPr>
        <p:spPr>
          <a:xfrm>
            <a:off x="876294" y="2820134"/>
            <a:ext cx="4884738" cy="193895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200"/>
              <a:buFont typeface="Arial"/>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Kurumsal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tarihçe</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Uygulanmakta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olan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stratejik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planın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değerlendirilmesi</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Mevzuat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analizi</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Üst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politika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belgeleri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analizi</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Faaliyet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alanları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ile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ürün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hizmetlerin</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belirlenmesi</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Paydaş</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analizi</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Kuruluş</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içi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analiz</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GZFT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analizi</a:t>
            </a:r>
            <a:endParaRPr>
              <a:latin typeface="Times New Roman" panose="02020603050405020304" pitchFamily="18" charset="0"/>
              <a:cs typeface="Times New Roman" panose="02020603050405020304" pitchFamily="18" charset="0"/>
            </a:endParaRPr>
          </a:p>
        </p:txBody>
      </p:sp>
      <p:cxnSp>
        <p:nvCxnSpPr>
          <p:cNvPr id="650" name="Google Shape;650;p12"/>
          <p:cNvCxnSpPr>
            <a:cxnSpLocks/>
          </p:cNvCxnSpPr>
          <p:nvPr/>
        </p:nvCxnSpPr>
        <p:spPr>
          <a:xfrm>
            <a:off x="927095" y="4745392"/>
            <a:ext cx="5745168" cy="39310"/>
          </a:xfrm>
          <a:prstGeom prst="straightConnector1">
            <a:avLst/>
          </a:prstGeom>
          <a:noFill/>
          <a:ln w="57150" cap="flat" cmpd="sng">
            <a:solidFill>
              <a:srgbClr val="000000"/>
            </a:solidFill>
            <a:prstDash val="solid"/>
            <a:miter lim="800000"/>
            <a:headEnd type="none" w="med" len="med"/>
            <a:tailEnd type="none" w="med" len="med"/>
          </a:ln>
        </p:spPr>
      </p:cxnSp>
      <p:sp>
        <p:nvSpPr>
          <p:cNvPr id="651" name="Google Shape;651;p12"/>
          <p:cNvSpPr txBox="1"/>
          <p:nvPr/>
        </p:nvSpPr>
        <p:spPr>
          <a:xfrm>
            <a:off x="927098" y="4787660"/>
            <a:ext cx="4884739" cy="64611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Misyon</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Vizyon</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Temel değerler</a:t>
            </a:r>
            <a:endParaRPr>
              <a:latin typeface="Times New Roman" panose="02020603050405020304" pitchFamily="18" charset="0"/>
              <a:cs typeface="Times New Roman" panose="02020603050405020304" pitchFamily="18" charset="0"/>
            </a:endParaRPr>
          </a:p>
        </p:txBody>
      </p:sp>
      <p:cxnSp>
        <p:nvCxnSpPr>
          <p:cNvPr id="652" name="Google Shape;652;p12"/>
          <p:cNvCxnSpPr>
            <a:cxnSpLocks/>
          </p:cNvCxnSpPr>
          <p:nvPr/>
        </p:nvCxnSpPr>
        <p:spPr>
          <a:xfrm>
            <a:off x="889000" y="5433772"/>
            <a:ext cx="4479130" cy="27228"/>
          </a:xfrm>
          <a:prstGeom prst="straightConnector1">
            <a:avLst/>
          </a:prstGeom>
          <a:noFill/>
          <a:ln w="57150" cap="flat" cmpd="sng">
            <a:solidFill>
              <a:srgbClr val="000000"/>
            </a:solidFill>
            <a:prstDash val="solid"/>
            <a:miter lim="800000"/>
            <a:headEnd type="none" w="med" len="med"/>
            <a:tailEnd type="none" w="med" len="med"/>
          </a:ln>
        </p:spPr>
      </p:cxnSp>
      <p:sp>
        <p:nvSpPr>
          <p:cNvPr id="653" name="Google Shape;653;p12"/>
          <p:cNvSpPr txBox="1"/>
          <p:nvPr/>
        </p:nvSpPr>
        <p:spPr>
          <a:xfrm>
            <a:off x="927098" y="5595678"/>
            <a:ext cx="4884740" cy="83185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Amaçlar</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Hedefler</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Performans göstergeleri</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Stratejiler</a:t>
            </a:r>
            <a:endParaRPr>
              <a:latin typeface="Times New Roman" panose="02020603050405020304" pitchFamily="18" charset="0"/>
              <a:cs typeface="Times New Roman" panose="02020603050405020304" pitchFamily="18" charset="0"/>
            </a:endParaRPr>
          </a:p>
        </p:txBody>
      </p:sp>
      <p:cxnSp>
        <p:nvCxnSpPr>
          <p:cNvPr id="654" name="Google Shape;654;p12"/>
          <p:cNvCxnSpPr>
            <a:cxnSpLocks/>
          </p:cNvCxnSpPr>
          <p:nvPr/>
        </p:nvCxnSpPr>
        <p:spPr>
          <a:xfrm>
            <a:off x="889000" y="6360873"/>
            <a:ext cx="5783263" cy="25158"/>
          </a:xfrm>
          <a:prstGeom prst="straightConnector1">
            <a:avLst/>
          </a:prstGeom>
          <a:noFill/>
          <a:ln w="57150" cap="flat" cmpd="sng">
            <a:solidFill>
              <a:srgbClr val="000000"/>
            </a:solidFill>
            <a:prstDash val="solid"/>
            <a:miter lim="800000"/>
            <a:headEnd type="none" w="med" len="med"/>
            <a:tailEnd type="none" w="med" len="med"/>
          </a:ln>
        </p:spPr>
      </p:cxnSp>
      <p:sp>
        <p:nvSpPr>
          <p:cNvPr id="655" name="Google Shape;655;p12"/>
          <p:cNvSpPr txBox="1"/>
          <p:nvPr/>
        </p:nvSpPr>
        <p:spPr>
          <a:xfrm>
            <a:off x="927096" y="6516447"/>
            <a:ext cx="4884741" cy="46196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Faaliyetler</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Sorumlular</a:t>
            </a:r>
            <a:endParaRPr>
              <a:latin typeface="Times New Roman" panose="02020603050405020304" pitchFamily="18" charset="0"/>
              <a:cs typeface="Times New Roman" panose="02020603050405020304" pitchFamily="18" charset="0"/>
            </a:endParaRPr>
          </a:p>
        </p:txBody>
      </p:sp>
      <p:cxnSp>
        <p:nvCxnSpPr>
          <p:cNvPr id="656" name="Google Shape;656;p12"/>
          <p:cNvCxnSpPr>
            <a:cxnSpLocks/>
          </p:cNvCxnSpPr>
          <p:nvPr/>
        </p:nvCxnSpPr>
        <p:spPr>
          <a:xfrm>
            <a:off x="889000" y="7197485"/>
            <a:ext cx="4505326" cy="0"/>
          </a:xfrm>
          <a:prstGeom prst="straightConnector1">
            <a:avLst/>
          </a:prstGeom>
          <a:noFill/>
          <a:ln w="57150" cap="flat" cmpd="sng">
            <a:solidFill>
              <a:srgbClr val="000000"/>
            </a:solidFill>
            <a:prstDash val="solid"/>
            <a:miter lim="800000"/>
            <a:headEnd type="none" w="med" len="med"/>
            <a:tailEnd type="none" w="med" len="med"/>
          </a:ln>
        </p:spPr>
      </p:cxnSp>
      <p:sp>
        <p:nvSpPr>
          <p:cNvPr id="657" name="Google Shape;657;p12"/>
          <p:cNvSpPr txBox="1"/>
          <p:nvPr/>
        </p:nvSpPr>
        <p:spPr>
          <a:xfrm>
            <a:off x="927095" y="7286146"/>
            <a:ext cx="4884742" cy="120173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Performans hedefleri</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Performans göstergeleri</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Faaliyetler</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Projeler</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Maliyetlendirme</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Bütçeleme</a:t>
            </a:r>
            <a:endParaRPr>
              <a:latin typeface="Times New Roman" panose="02020603050405020304" pitchFamily="18" charset="0"/>
              <a:cs typeface="Times New Roman" panose="02020603050405020304" pitchFamily="18" charset="0"/>
            </a:endParaRPr>
          </a:p>
        </p:txBody>
      </p:sp>
      <p:cxnSp>
        <p:nvCxnSpPr>
          <p:cNvPr id="658" name="Google Shape;658;p12"/>
          <p:cNvCxnSpPr>
            <a:cxnSpLocks/>
          </p:cNvCxnSpPr>
          <p:nvPr/>
        </p:nvCxnSpPr>
        <p:spPr>
          <a:xfrm flipV="1">
            <a:off x="927095" y="8457505"/>
            <a:ext cx="5745168" cy="73240"/>
          </a:xfrm>
          <a:prstGeom prst="straightConnector1">
            <a:avLst/>
          </a:prstGeom>
          <a:noFill/>
          <a:ln w="57150" cap="flat" cmpd="sng">
            <a:solidFill>
              <a:srgbClr val="000000"/>
            </a:solidFill>
            <a:prstDash val="solid"/>
            <a:miter lim="800000"/>
            <a:headEnd type="none" w="med" len="med"/>
            <a:tailEnd type="none" w="med" len="med"/>
          </a:ln>
        </p:spPr>
      </p:cxnSp>
      <p:sp>
        <p:nvSpPr>
          <p:cNvPr id="659" name="Google Shape;659;p12"/>
          <p:cNvSpPr txBox="1"/>
          <p:nvPr/>
        </p:nvSpPr>
        <p:spPr>
          <a:xfrm>
            <a:off x="889000" y="8591928"/>
            <a:ext cx="4884742" cy="101562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Stratejik plan izleme raporu</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Stratejik plan değerlendirme raporu</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Stratejik plan gerçekleşme raporu</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Faaliyet raporu</a:t>
            </a:r>
            <a:endParaRPr>
              <a:latin typeface="Times New Roman" panose="02020603050405020304" pitchFamily="18" charset="0"/>
              <a:cs typeface="Times New Roman" panose="02020603050405020304" pitchFamily="18" charset="0"/>
            </a:endParaRPr>
          </a:p>
          <a:p>
            <a:pPr marL="342900" marR="0" lvl="0" indent="-342900" algn="l" rtl="0">
              <a:lnSpc>
                <a:spcPct val="100000"/>
              </a:lnSpc>
              <a:spcBef>
                <a:spcPts val="0"/>
              </a:spcBef>
              <a:spcAft>
                <a:spcPts val="0"/>
              </a:spcAft>
              <a:buClr>
                <a:schemeClr val="dk1"/>
              </a:buClr>
              <a:buSzPts val="1200"/>
              <a:buFont typeface="Arial"/>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İç denetim</a:t>
            </a:r>
            <a:endParaRPr>
              <a:latin typeface="Times New Roman" panose="02020603050405020304" pitchFamily="18" charset="0"/>
              <a:cs typeface="Times New Roman" panose="02020603050405020304" pitchFamily="18" charset="0"/>
            </a:endParaRPr>
          </a:p>
        </p:txBody>
      </p:sp>
      <p:sp>
        <p:nvSpPr>
          <p:cNvPr id="660" name="Google Shape;660;p12"/>
          <p:cNvSpPr txBox="1"/>
          <p:nvPr/>
        </p:nvSpPr>
        <p:spPr>
          <a:xfrm>
            <a:off x="3560763" y="1930400"/>
            <a:ext cx="183991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1400"/>
              <a:buFont typeface="Calibri"/>
              <a:buNone/>
            </a:pPr>
            <a:r>
              <a:rPr lang="en-US" sz="1400" b="1" i="0" u="none">
                <a:solidFill>
                  <a:srgbClr val="00B050"/>
                </a:solidFill>
                <a:latin typeface="Calibri"/>
                <a:ea typeface="Calibri"/>
                <a:cs typeface="Calibri"/>
                <a:sym typeface="Calibri"/>
              </a:rPr>
              <a:t>STRATEJİK PLAN HAZIRLIK SÜRECİ </a:t>
            </a:r>
            <a:endParaRPr/>
          </a:p>
        </p:txBody>
      </p:sp>
      <p:sp>
        <p:nvSpPr>
          <p:cNvPr id="661" name="Google Shape;661;p12"/>
          <p:cNvSpPr txBox="1"/>
          <p:nvPr/>
        </p:nvSpPr>
        <p:spPr>
          <a:xfrm>
            <a:off x="5394325" y="1941512"/>
            <a:ext cx="1277938"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1400"/>
              <a:buFont typeface="Calibri"/>
              <a:buNone/>
            </a:pPr>
            <a:r>
              <a:rPr lang="en-US" sz="1400" b="1" i="0" u="none">
                <a:solidFill>
                  <a:srgbClr val="00B050"/>
                </a:solidFill>
                <a:latin typeface="Calibri"/>
                <a:ea typeface="Calibri"/>
                <a:cs typeface="Calibri"/>
                <a:sym typeface="Calibri"/>
              </a:rPr>
              <a:t>Planlama sürecinin planlanması</a:t>
            </a:r>
            <a:endParaRPr/>
          </a:p>
        </p:txBody>
      </p:sp>
      <p:sp>
        <p:nvSpPr>
          <p:cNvPr id="662" name="Google Shape;662;p12"/>
          <p:cNvSpPr txBox="1"/>
          <p:nvPr/>
        </p:nvSpPr>
        <p:spPr>
          <a:xfrm>
            <a:off x="3560763" y="3568700"/>
            <a:ext cx="1839912"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1400"/>
              <a:buFont typeface="Calibri"/>
              <a:buNone/>
            </a:pPr>
            <a:r>
              <a:rPr lang="en-US" sz="1400" b="1" i="0" u="none">
                <a:solidFill>
                  <a:srgbClr val="0070C0"/>
                </a:solidFill>
                <a:latin typeface="Calibri"/>
                <a:ea typeface="Calibri"/>
                <a:cs typeface="Calibri"/>
                <a:sym typeface="Calibri"/>
              </a:rPr>
              <a:t>DURUM ANALİZİ</a:t>
            </a:r>
            <a:endParaRPr/>
          </a:p>
        </p:txBody>
      </p:sp>
      <p:sp>
        <p:nvSpPr>
          <p:cNvPr id="663" name="Google Shape;663;p12"/>
          <p:cNvSpPr txBox="1"/>
          <p:nvPr/>
        </p:nvSpPr>
        <p:spPr>
          <a:xfrm>
            <a:off x="5394325" y="3579812"/>
            <a:ext cx="1277938"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1400"/>
              <a:buFont typeface="Calibri"/>
              <a:buNone/>
            </a:pPr>
            <a:r>
              <a:rPr lang="en-US" sz="1400" b="1" i="0" u="none">
                <a:solidFill>
                  <a:srgbClr val="0070C0"/>
                </a:solidFill>
                <a:latin typeface="Calibri"/>
                <a:ea typeface="Calibri"/>
                <a:cs typeface="Calibri"/>
                <a:sym typeface="Calibri"/>
              </a:rPr>
              <a:t>Neredeyiz?</a:t>
            </a:r>
            <a:endParaRPr/>
          </a:p>
        </p:txBody>
      </p:sp>
      <p:sp>
        <p:nvSpPr>
          <p:cNvPr id="664" name="Google Shape;664;p12"/>
          <p:cNvSpPr txBox="1"/>
          <p:nvPr/>
        </p:nvSpPr>
        <p:spPr>
          <a:xfrm>
            <a:off x="3560763" y="5130800"/>
            <a:ext cx="1839912"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1859C"/>
              </a:buClr>
              <a:buSzPts val="1400"/>
              <a:buFont typeface="Calibri"/>
              <a:buNone/>
            </a:pPr>
            <a:r>
              <a:rPr lang="en-US" sz="1400" b="1" i="0" u="none">
                <a:solidFill>
                  <a:srgbClr val="31859C"/>
                </a:solidFill>
                <a:latin typeface="Calibri"/>
                <a:ea typeface="Calibri"/>
                <a:cs typeface="Calibri"/>
                <a:sym typeface="Calibri"/>
              </a:rPr>
              <a:t>GELECEĞE BAKIŞ</a:t>
            </a:r>
            <a:endParaRPr/>
          </a:p>
        </p:txBody>
      </p:sp>
      <p:sp>
        <p:nvSpPr>
          <p:cNvPr id="665" name="Google Shape;665;p12"/>
          <p:cNvSpPr txBox="1"/>
          <p:nvPr/>
        </p:nvSpPr>
        <p:spPr>
          <a:xfrm>
            <a:off x="5383212" y="5461000"/>
            <a:ext cx="1289051"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1859C"/>
              </a:buClr>
              <a:buSzPts val="1400"/>
              <a:buFont typeface="Calibri"/>
              <a:buNone/>
            </a:pPr>
            <a:r>
              <a:rPr lang="en-US" sz="1400" b="1" i="0" u="none">
                <a:solidFill>
                  <a:srgbClr val="31859C"/>
                </a:solidFill>
                <a:latin typeface="Calibri"/>
                <a:ea typeface="Calibri"/>
                <a:cs typeface="Calibri"/>
                <a:sym typeface="Calibri"/>
              </a:rPr>
              <a:t>Nereye Ulaşmak İstiyoruz?</a:t>
            </a:r>
            <a:endParaRPr/>
          </a:p>
        </p:txBody>
      </p:sp>
      <p:sp>
        <p:nvSpPr>
          <p:cNvPr id="666" name="Google Shape;666;p12"/>
          <p:cNvSpPr txBox="1"/>
          <p:nvPr/>
        </p:nvSpPr>
        <p:spPr>
          <a:xfrm>
            <a:off x="3560763" y="6053137"/>
            <a:ext cx="1839912"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1859C"/>
              </a:buClr>
              <a:buSzPts val="1400"/>
              <a:buFont typeface="Calibri"/>
              <a:buNone/>
            </a:pPr>
            <a:r>
              <a:rPr lang="en-US" sz="1400" b="1" i="0" u="none">
                <a:solidFill>
                  <a:srgbClr val="31859C"/>
                </a:solidFill>
                <a:latin typeface="Calibri"/>
                <a:ea typeface="Calibri"/>
                <a:cs typeface="Calibri"/>
                <a:sym typeface="Calibri"/>
              </a:rPr>
              <a:t>STRATEJİ GELİŞTİRME</a:t>
            </a:r>
            <a:endParaRPr/>
          </a:p>
        </p:txBody>
      </p:sp>
      <p:sp>
        <p:nvSpPr>
          <p:cNvPr id="667" name="Google Shape;667;p12"/>
          <p:cNvSpPr txBox="1"/>
          <p:nvPr/>
        </p:nvSpPr>
        <p:spPr>
          <a:xfrm>
            <a:off x="3560763" y="6907212"/>
            <a:ext cx="1839912"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46C0A"/>
              </a:buClr>
              <a:buSzPts val="1400"/>
              <a:buFont typeface="Calibri"/>
              <a:buNone/>
            </a:pPr>
            <a:r>
              <a:rPr lang="en-US" sz="1400" b="1" i="0" u="none">
                <a:solidFill>
                  <a:srgbClr val="E46C0A"/>
                </a:solidFill>
                <a:latin typeface="Calibri"/>
                <a:ea typeface="Calibri"/>
                <a:cs typeface="Calibri"/>
                <a:sym typeface="Calibri"/>
              </a:rPr>
              <a:t>EYLEM PLANLARI</a:t>
            </a:r>
            <a:endParaRPr/>
          </a:p>
        </p:txBody>
      </p:sp>
      <p:sp>
        <p:nvSpPr>
          <p:cNvPr id="668" name="Google Shape;668;p12"/>
          <p:cNvSpPr txBox="1"/>
          <p:nvPr/>
        </p:nvSpPr>
        <p:spPr>
          <a:xfrm>
            <a:off x="5394325" y="7108825"/>
            <a:ext cx="1277938"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46C0A"/>
              </a:buClr>
              <a:buSzPts val="1400"/>
              <a:buFont typeface="Calibri"/>
              <a:buNone/>
            </a:pPr>
            <a:r>
              <a:rPr lang="en-US" sz="1400" b="1" i="0" u="none">
                <a:solidFill>
                  <a:srgbClr val="E46C0A"/>
                </a:solidFill>
                <a:latin typeface="Calibri"/>
                <a:ea typeface="Calibri"/>
                <a:cs typeface="Calibri"/>
                <a:sym typeface="Calibri"/>
              </a:rPr>
              <a:t>Gitmek istediğimiz yere nasıl ulaşabiliriz?</a:t>
            </a:r>
            <a:endParaRPr/>
          </a:p>
        </p:txBody>
      </p:sp>
      <p:sp>
        <p:nvSpPr>
          <p:cNvPr id="669" name="Google Shape;669;p12"/>
          <p:cNvSpPr txBox="1"/>
          <p:nvPr/>
        </p:nvSpPr>
        <p:spPr>
          <a:xfrm>
            <a:off x="3571876" y="7934325"/>
            <a:ext cx="183991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46C0A"/>
              </a:buClr>
              <a:buSzPts val="1400"/>
              <a:buFont typeface="Calibri"/>
              <a:buNone/>
            </a:pPr>
            <a:r>
              <a:rPr lang="en-US" sz="1400" b="1" i="0" u="none">
                <a:solidFill>
                  <a:srgbClr val="E46C0A"/>
                </a:solidFill>
                <a:latin typeface="Calibri"/>
                <a:ea typeface="Calibri"/>
                <a:cs typeface="Calibri"/>
                <a:sym typeface="Calibri"/>
              </a:rPr>
              <a:t>PERFORMANS PROGRAMI</a:t>
            </a:r>
            <a:endParaRPr/>
          </a:p>
        </p:txBody>
      </p:sp>
      <p:sp>
        <p:nvSpPr>
          <p:cNvPr id="670" name="Google Shape;670;p12"/>
          <p:cNvSpPr txBox="1"/>
          <p:nvPr/>
        </p:nvSpPr>
        <p:spPr>
          <a:xfrm>
            <a:off x="3579814" y="8875167"/>
            <a:ext cx="183991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48A54"/>
              </a:buClr>
              <a:buSzPts val="1400"/>
              <a:buFont typeface="Calibri"/>
              <a:buNone/>
            </a:pPr>
            <a:r>
              <a:rPr lang="en-US" sz="1400" b="1" i="0" u="none">
                <a:solidFill>
                  <a:srgbClr val="948A54"/>
                </a:solidFill>
                <a:latin typeface="Calibri"/>
                <a:ea typeface="Calibri"/>
                <a:cs typeface="Calibri"/>
                <a:sym typeface="Calibri"/>
              </a:rPr>
              <a:t>İZLEME VE DEĞERLENDİRME</a:t>
            </a:r>
            <a:endParaRPr/>
          </a:p>
        </p:txBody>
      </p:sp>
      <p:sp>
        <p:nvSpPr>
          <p:cNvPr id="671" name="Google Shape;671;p12"/>
          <p:cNvSpPr txBox="1"/>
          <p:nvPr/>
        </p:nvSpPr>
        <p:spPr>
          <a:xfrm>
            <a:off x="5419724" y="8600596"/>
            <a:ext cx="1425575"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48A54"/>
              </a:buClr>
              <a:buSzPts val="1400"/>
              <a:buFont typeface="Calibri"/>
              <a:buNone/>
            </a:pPr>
            <a:r>
              <a:rPr lang="en-US" sz="1400" b="1" i="0" u="none">
                <a:solidFill>
                  <a:srgbClr val="948A54"/>
                </a:solidFill>
                <a:latin typeface="Calibri"/>
                <a:ea typeface="Calibri"/>
                <a:cs typeface="Calibri"/>
                <a:sym typeface="Calibri"/>
              </a:rPr>
              <a:t>Başarımızı nasıl takip eder ve değerlendiririz?</a:t>
            </a:r>
            <a:endParaRPr/>
          </a:p>
        </p:txBody>
      </p:sp>
      <p:cxnSp>
        <p:nvCxnSpPr>
          <p:cNvPr id="672" name="Google Shape;672;p12"/>
          <p:cNvCxnSpPr>
            <a:cxnSpLocks/>
          </p:cNvCxnSpPr>
          <p:nvPr/>
        </p:nvCxnSpPr>
        <p:spPr>
          <a:xfrm>
            <a:off x="927095" y="9607550"/>
            <a:ext cx="5745168" cy="0"/>
          </a:xfrm>
          <a:prstGeom prst="straightConnector1">
            <a:avLst/>
          </a:prstGeom>
          <a:noFill/>
          <a:ln w="57150" cap="flat" cmpd="sng">
            <a:solidFill>
              <a:srgbClr val="000000"/>
            </a:solidFill>
            <a:prstDash val="solid"/>
            <a:miter lim="800000"/>
            <a:headEnd type="none" w="med" len="med"/>
            <a:tailEnd type="none" w="med" len="med"/>
          </a:ln>
        </p:spPr>
      </p:cxnSp>
      <p:sp>
        <p:nvSpPr>
          <p:cNvPr id="3" name="Metin kutusu 2">
            <a:extLst>
              <a:ext uri="{FF2B5EF4-FFF2-40B4-BE49-F238E27FC236}">
                <a16:creationId xmlns:a16="http://schemas.microsoft.com/office/drawing/2014/main" xmlns="" id="{3F1D2388-B0C6-BAAC-B5F6-F21F92E6987F}"/>
              </a:ext>
            </a:extLst>
          </p:cNvPr>
          <p:cNvSpPr txBox="1"/>
          <p:nvPr/>
        </p:nvSpPr>
        <p:spPr>
          <a:xfrm>
            <a:off x="6672263" y="9855200"/>
            <a:ext cx="284052" cy="307777"/>
          </a:xfrm>
          <a:prstGeom prst="rect">
            <a:avLst/>
          </a:prstGeom>
          <a:noFill/>
        </p:spPr>
        <p:txBody>
          <a:bodyPr wrap="none" rtlCol="0">
            <a:spAutoFit/>
          </a:bodyPr>
          <a:lstStyle/>
          <a:p>
            <a:r>
              <a:rPr lang="tr-TR" b="1">
                <a:solidFill>
                  <a:schemeClr val="tx1"/>
                </a:solidFill>
                <a:latin typeface="Times New Roman" panose="02020603050405020304" pitchFamily="18" charset="0"/>
                <a:cs typeface="Times New Roman" panose="02020603050405020304" pitchFamily="18" charset="0"/>
              </a:rPr>
              <a:t>3</a:t>
            </a:r>
          </a:p>
        </p:txBody>
      </p:sp>
      <p:sp>
        <p:nvSpPr>
          <p:cNvPr id="2" name="Google Shape;638;p11">
            <a:extLst>
              <a:ext uri="{FF2B5EF4-FFF2-40B4-BE49-F238E27FC236}">
                <a16:creationId xmlns:a16="http://schemas.microsoft.com/office/drawing/2014/main" xmlns="" id="{A0C34EC6-64EC-AE4A-316A-50C5E01459D8}"/>
              </a:ext>
            </a:extLst>
          </p:cNvPr>
          <p:cNvSpPr/>
          <p:nvPr/>
        </p:nvSpPr>
        <p:spPr>
          <a:xfrm>
            <a:off x="1678705" y="790765"/>
            <a:ext cx="4955757" cy="376237"/>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600" b="1" i="0" u="none">
                <a:solidFill>
                  <a:schemeClr val="bg1"/>
                </a:solidFill>
                <a:latin typeface="Calibri"/>
                <a:ea typeface="Calibri"/>
                <a:cs typeface="Calibri"/>
                <a:sym typeface="Calibri"/>
              </a:rPr>
              <a:t>Stratejik Yönetim Süreci</a:t>
            </a:r>
            <a:endParaRPr lang="en-US" sz="1600">
              <a:solidFill>
                <a:schemeClr val="bg1"/>
              </a:solidFill>
            </a:endParaRPr>
          </a:p>
        </p:txBody>
      </p:sp>
      <p:sp>
        <p:nvSpPr>
          <p:cNvPr id="4" name="Google Shape;627;p10">
            <a:extLst>
              <a:ext uri="{FF2B5EF4-FFF2-40B4-BE49-F238E27FC236}">
                <a16:creationId xmlns:a16="http://schemas.microsoft.com/office/drawing/2014/main" xmlns="" id="{07E07B4D-2D56-FB98-A1AA-77C95FC719BA}"/>
              </a:ext>
            </a:extLst>
          </p:cNvPr>
          <p:cNvSpPr/>
          <p:nvPr/>
        </p:nvSpPr>
        <p:spPr>
          <a:xfrm>
            <a:off x="889000" y="782685"/>
            <a:ext cx="751904" cy="376234"/>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1.</a:t>
            </a:r>
            <a:r>
              <a:rPr lang="tr-TR" sz="1600" b="1" i="0" u="none" strike="noStrike" cap="none">
                <a:solidFill>
                  <a:srgbClr val="FFFFFF"/>
                </a:solidFill>
                <a:latin typeface="Calibri"/>
                <a:ea typeface="Calibri"/>
                <a:cs typeface="Calibri"/>
                <a:sym typeface="Calibri"/>
              </a:rPr>
              <a:t>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13"/>
          <p:cNvSpPr txBox="1"/>
          <p:nvPr/>
        </p:nvSpPr>
        <p:spPr>
          <a:xfrm>
            <a:off x="0" y="0"/>
            <a:ext cx="7561262" cy="10440987"/>
          </a:xfrm>
          <a:prstGeom prst="rect">
            <a:avLst/>
          </a:prstGeom>
          <a:solidFill>
            <a:schemeClr val="lt1"/>
          </a:solidFill>
          <a:ln>
            <a:noFill/>
          </a:ln>
        </p:spPr>
        <p:txBody>
          <a:bodyPr spcFirstLastPara="1" wrap="square" lIns="90975" tIns="45500" rIns="90975" bIns="455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pic>
        <p:nvPicPr>
          <p:cNvPr id="680" name="Google Shape;680;p13"/>
          <p:cNvPicPr preferRelativeResize="0"/>
          <p:nvPr/>
        </p:nvPicPr>
        <p:blipFill rotWithShape="1">
          <a:blip r:embed="rId3">
            <a:alphaModFix/>
          </a:blip>
          <a:srcRect/>
          <a:stretch/>
        </p:blipFill>
        <p:spPr>
          <a:xfrm>
            <a:off x="0" y="0"/>
            <a:ext cx="7561262" cy="10440987"/>
          </a:xfrm>
          <a:prstGeom prst="rect">
            <a:avLst/>
          </a:prstGeom>
          <a:noFill/>
          <a:ln>
            <a:noFill/>
          </a:ln>
        </p:spPr>
      </p:pic>
      <p:sp>
        <p:nvSpPr>
          <p:cNvPr id="681" name="Google Shape;681;p13"/>
          <p:cNvSpPr txBox="1"/>
          <p:nvPr/>
        </p:nvSpPr>
        <p:spPr>
          <a:xfrm>
            <a:off x="0" y="0"/>
            <a:ext cx="7561262" cy="4525962"/>
          </a:xfrm>
          <a:prstGeom prst="rect">
            <a:avLst/>
          </a:prstGeom>
          <a:gradFill>
            <a:gsLst>
              <a:gs pos="0">
                <a:srgbClr val="D0DFEA"/>
              </a:gs>
              <a:gs pos="30000">
                <a:srgbClr val="BBD2E3"/>
              </a:gs>
              <a:gs pos="44999">
                <a:srgbClr val="B3CEE2"/>
              </a:gs>
              <a:gs pos="55000">
                <a:srgbClr val="B5CDE0"/>
              </a:gs>
              <a:gs pos="72999">
                <a:srgbClr val="BBD2E3"/>
              </a:gs>
              <a:gs pos="100000">
                <a:srgbClr val="D0DFEA"/>
              </a:gs>
            </a:gsLst>
            <a:lin ang="900000" scaled="0"/>
          </a:gradFill>
          <a:ln w="9525" cap="flat" cmpd="sng">
            <a:solidFill>
              <a:srgbClr val="92A9B9"/>
            </a:solidFill>
            <a:prstDash val="solid"/>
            <a:miter lim="800000"/>
            <a:headEnd type="none" w="sm" len="sm"/>
            <a:tailEnd type="none" w="sm" len="sm"/>
          </a:ln>
          <a:effectLst>
            <a:outerShdw blurRad="63500" dist="25400" dir="5400000">
              <a:srgbClr val="000000">
                <a:alpha val="39607"/>
              </a:srgbClr>
            </a:outerShdw>
          </a:effectLst>
        </p:spPr>
        <p:txBody>
          <a:bodyPr spcFirstLastPara="1" wrap="square" lIns="90975" tIns="45500" rIns="90975" bIns="455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sp>
        <p:nvSpPr>
          <p:cNvPr id="682" name="Google Shape;682;p13"/>
          <p:cNvSpPr txBox="1"/>
          <p:nvPr/>
        </p:nvSpPr>
        <p:spPr>
          <a:xfrm>
            <a:off x="350837" y="676275"/>
            <a:ext cx="184150" cy="400050"/>
          </a:xfrm>
          <a:prstGeom prst="rect">
            <a:avLst/>
          </a:prstGeom>
          <a:noFill/>
          <a:ln>
            <a:noFill/>
          </a:ln>
        </p:spPr>
        <p:txBody>
          <a:bodyPr spcFirstLastPara="1" wrap="square" lIns="90975" tIns="45500" rIns="90975" bIns="45500" anchor="ctr" anchorCtr="0">
            <a:sp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sp>
        <p:nvSpPr>
          <p:cNvPr id="683" name="Google Shape;683;p13"/>
          <p:cNvSpPr txBox="1"/>
          <p:nvPr/>
        </p:nvSpPr>
        <p:spPr>
          <a:xfrm>
            <a:off x="-692103" y="8637201"/>
            <a:ext cx="6667453" cy="1015218"/>
          </a:xfrm>
          <a:prstGeom prst="rect">
            <a:avLst/>
          </a:prstGeom>
          <a:noFill/>
          <a:ln>
            <a:noFill/>
          </a:ln>
        </p:spPr>
        <p:txBody>
          <a:bodyPr spcFirstLastPara="1" wrap="square" lIns="90975" tIns="45500" rIns="90975" bIns="45500" anchor="t" anchorCtr="0">
            <a:spAutoFit/>
          </a:bodyPr>
          <a:lstStyle/>
          <a:p>
            <a:pPr marL="0" marR="0" lvl="0" indent="0" algn="ctr" rtl="0">
              <a:lnSpc>
                <a:spcPct val="100000"/>
              </a:lnSpc>
              <a:spcBef>
                <a:spcPts val="0"/>
              </a:spcBef>
              <a:spcAft>
                <a:spcPts val="0"/>
              </a:spcAft>
              <a:buClr>
                <a:srgbClr val="000000"/>
              </a:buClr>
              <a:buSzPts val="3500"/>
              <a:buFont typeface="Garamond"/>
              <a:buNone/>
            </a:pPr>
            <a:r>
              <a:rPr lang="en-US" sz="3500" b="1" i="0" u="none" strike="noStrike" cap="none">
                <a:solidFill>
                  <a:srgbClr val="000000"/>
                </a:solidFill>
                <a:latin typeface="Garamond"/>
                <a:ea typeface="Garamond"/>
                <a:cs typeface="Garamond"/>
                <a:sym typeface="Garamond"/>
              </a:rPr>
              <a:t>Stratejik</a:t>
            </a:r>
            <a:r>
              <a:rPr lang="tr-TR" sz="3500" b="1" i="0" u="none" strike="noStrike" cap="none">
                <a:solidFill>
                  <a:srgbClr val="000000"/>
                </a:solidFill>
                <a:latin typeface="Garamond"/>
                <a:ea typeface="Garamond"/>
                <a:cs typeface="Garamond"/>
                <a:sym typeface="Garamond"/>
              </a:rPr>
              <a:t> Plan</a:t>
            </a:r>
            <a:r>
              <a:rPr lang="tr-TR" sz="6000" b="1" i="0" u="none" strike="noStrike" cap="none">
                <a:solidFill>
                  <a:srgbClr val="000000"/>
                </a:solidFill>
                <a:latin typeface="Garamond"/>
                <a:ea typeface="Garamond"/>
                <a:cs typeface="Garamond"/>
                <a:sym typeface="Garamond"/>
              </a:rPr>
              <a:t> </a:t>
            </a:r>
            <a:endParaRPr/>
          </a:p>
        </p:txBody>
      </p:sp>
      <p:sp>
        <p:nvSpPr>
          <p:cNvPr id="684" name="Google Shape;684;p13"/>
          <p:cNvSpPr txBox="1"/>
          <p:nvPr/>
        </p:nvSpPr>
        <p:spPr>
          <a:xfrm>
            <a:off x="1325977" y="8637201"/>
            <a:ext cx="4156873" cy="515445"/>
          </a:xfrm>
          <a:prstGeom prst="rect">
            <a:avLst/>
          </a:prstGeom>
          <a:noFill/>
          <a:ln>
            <a:noFill/>
          </a:ln>
        </p:spPr>
        <p:txBody>
          <a:bodyPr spcFirstLastPara="1" wrap="square" lIns="90975" tIns="45500" rIns="90975" bIns="45500" anchor="t" anchorCtr="0">
            <a:spAutoFit/>
          </a:bodyPr>
          <a:lstStyle/>
          <a:p>
            <a:pPr marL="0" marR="0" lvl="0" indent="0" algn="l" rtl="0">
              <a:lnSpc>
                <a:spcPct val="100000"/>
              </a:lnSpc>
              <a:spcBef>
                <a:spcPts val="0"/>
              </a:spcBef>
              <a:spcAft>
                <a:spcPts val="0"/>
              </a:spcAft>
              <a:buClr>
                <a:srgbClr val="000000"/>
              </a:buClr>
              <a:buSzPts val="2700"/>
              <a:buFont typeface="Teko"/>
              <a:buNone/>
            </a:pPr>
            <a:r>
              <a:rPr lang="en-US" sz="2700" b="1" i="0" u="none" strike="noStrike" cap="none">
                <a:solidFill>
                  <a:srgbClr val="000000"/>
                </a:solidFill>
                <a:latin typeface="Teko"/>
                <a:ea typeface="Teko"/>
                <a:cs typeface="Teko"/>
                <a:sym typeface="Teko"/>
              </a:rPr>
              <a:t>2024-2028</a:t>
            </a:r>
            <a:endParaRPr/>
          </a:p>
        </p:txBody>
      </p:sp>
      <p:pic>
        <p:nvPicPr>
          <p:cNvPr id="685" name="Google Shape;685;p13"/>
          <p:cNvPicPr preferRelativeResize="0"/>
          <p:nvPr/>
        </p:nvPicPr>
        <p:blipFill rotWithShape="1">
          <a:blip r:embed="rId4">
            <a:alphaModFix/>
          </a:blip>
          <a:srcRect/>
          <a:stretch/>
        </p:blipFill>
        <p:spPr>
          <a:xfrm>
            <a:off x="1239171" y="3569636"/>
            <a:ext cx="5213626" cy="1890212"/>
          </a:xfrm>
          <a:prstGeom prst="rect">
            <a:avLst/>
          </a:prstGeom>
          <a:noFill/>
          <a:ln>
            <a:noFill/>
          </a:ln>
          <a:effectLst>
            <a:outerShdw blurRad="50800" dist="38100" dir="2700000" algn="tl" rotWithShape="0">
              <a:srgbClr val="000000">
                <a:alpha val="40000"/>
              </a:srgbClr>
            </a:outerShdw>
            <a:reflection stA="52000" endA="300" endPos="35000" sy="-100000" algn="bl" rotWithShape="0"/>
          </a:effectLst>
        </p:spPr>
      </p:pic>
      <p:sp>
        <p:nvSpPr>
          <p:cNvPr id="686" name="Google Shape;686;p13"/>
          <p:cNvSpPr txBox="1"/>
          <p:nvPr/>
        </p:nvSpPr>
        <p:spPr>
          <a:xfrm>
            <a:off x="1239177" y="4053406"/>
            <a:ext cx="5213626" cy="1042593"/>
          </a:xfrm>
          <a:prstGeom prst="rect">
            <a:avLst/>
          </a:prstGeom>
          <a:noFill/>
          <a:ln>
            <a:noFill/>
          </a:ln>
        </p:spPr>
        <p:txBody>
          <a:bodyPr spcFirstLastPara="1" wrap="square" lIns="90975" tIns="45500" rIns="90975" bIns="45500" anchor="t" anchorCtr="0">
            <a:spAutoFit/>
          </a:bodyPr>
          <a:lstStyle/>
          <a:p>
            <a:pPr marL="0" marR="0" lvl="0" indent="0" algn="ctr" rtl="0">
              <a:lnSpc>
                <a:spcPct val="100000"/>
              </a:lnSpc>
              <a:spcBef>
                <a:spcPts val="0"/>
              </a:spcBef>
              <a:spcAft>
                <a:spcPts val="0"/>
              </a:spcAft>
              <a:buClr>
                <a:srgbClr val="000000"/>
              </a:buClr>
              <a:buSzPts val="3000"/>
              <a:buFont typeface="Garamond"/>
              <a:buNone/>
            </a:pPr>
            <a:r>
              <a:rPr lang="en-US" sz="3000" b="1" i="0" u="none" strike="noStrike" cap="none">
                <a:solidFill>
                  <a:srgbClr val="000000"/>
                </a:solidFill>
                <a:latin typeface="Garamond"/>
                <a:ea typeface="Garamond"/>
                <a:cs typeface="Garamond"/>
                <a:sym typeface="Garamond"/>
              </a:rPr>
              <a:t>DURUM</a:t>
            </a:r>
            <a:endParaRPr/>
          </a:p>
          <a:p>
            <a:pPr marL="0" marR="0" lvl="0" indent="0" algn="ctr" rtl="0">
              <a:lnSpc>
                <a:spcPct val="100000"/>
              </a:lnSpc>
              <a:spcBef>
                <a:spcPts val="0"/>
              </a:spcBef>
              <a:spcAft>
                <a:spcPts val="0"/>
              </a:spcAft>
              <a:buClr>
                <a:srgbClr val="000000"/>
              </a:buClr>
              <a:buSzPts val="3000"/>
              <a:buFont typeface="Garamond"/>
              <a:buNone/>
            </a:pPr>
            <a:r>
              <a:rPr lang="en-US" sz="3000" b="1" i="0" u="none" strike="noStrike" cap="none">
                <a:solidFill>
                  <a:srgbClr val="000000"/>
                </a:solidFill>
                <a:latin typeface="Garamond"/>
                <a:ea typeface="Garamond"/>
                <a:cs typeface="Garamond"/>
                <a:sym typeface="Garamond"/>
              </a:rPr>
              <a:t>ANALİZİ</a:t>
            </a:r>
            <a:endParaRPr/>
          </a:p>
        </p:txBody>
      </p:sp>
      <p:sp>
        <p:nvSpPr>
          <p:cNvPr id="687" name="Google Shape;687;p13"/>
          <p:cNvSpPr/>
          <p:nvPr/>
        </p:nvSpPr>
        <p:spPr>
          <a:xfrm>
            <a:off x="2268151" y="2748558"/>
            <a:ext cx="3024972" cy="726304"/>
          </a:xfrm>
          <a:prstGeom prst="rect">
            <a:avLst/>
          </a:prstGeom>
          <a:noFill/>
          <a:ln>
            <a:noFill/>
          </a:ln>
        </p:spPr>
        <p:txBody>
          <a:bodyPr spcFirstLastPara="1" wrap="square" lIns="90975" tIns="45500" rIns="90975" bIns="45500" anchor="t" anchorCtr="0">
            <a:spAutoFit/>
          </a:bodyPr>
          <a:lstStyle/>
          <a:p>
            <a:pPr marL="0" marR="0" lvl="0" indent="0" algn="ctr" rtl="0">
              <a:lnSpc>
                <a:spcPct val="100000"/>
              </a:lnSpc>
              <a:spcBef>
                <a:spcPts val="0"/>
              </a:spcBef>
              <a:spcAft>
                <a:spcPts val="0"/>
              </a:spcAft>
              <a:buClr>
                <a:srgbClr val="000000"/>
              </a:buClr>
              <a:buSzPts val="4100"/>
              <a:buFont typeface="Times New Roman"/>
              <a:buNone/>
            </a:pPr>
            <a:r>
              <a:rPr lang="en-US" sz="4100" b="1" i="0" u="none" strike="noStrike" cap="none">
                <a:solidFill>
                  <a:srgbClr val="000000"/>
                </a:solidFill>
                <a:latin typeface="Times New Roman"/>
                <a:ea typeface="Times New Roman"/>
                <a:cs typeface="Times New Roman"/>
                <a:sym typeface="Times New Roman"/>
              </a:rPr>
              <a:t>II. BÖLÜM</a:t>
            </a:r>
            <a:endParaRPr/>
          </a:p>
        </p:txBody>
      </p:sp>
      <p:pic>
        <p:nvPicPr>
          <p:cNvPr id="688" name="Google Shape;688;p13"/>
          <p:cNvPicPr preferRelativeResize="0"/>
          <p:nvPr/>
        </p:nvPicPr>
        <p:blipFill rotWithShape="1">
          <a:blip r:embed="rId5">
            <a:alphaModFix/>
          </a:blip>
          <a:srcRect/>
          <a:stretch/>
        </p:blipFill>
        <p:spPr>
          <a:xfrm>
            <a:off x="1717675" y="5678487"/>
            <a:ext cx="4257675" cy="3194050"/>
          </a:xfrm>
          <a:prstGeom prst="rect">
            <a:avLst/>
          </a:prstGeom>
          <a:noFill/>
          <a:ln>
            <a:noFill/>
          </a:ln>
        </p:spPr>
      </p:pic>
      <p:pic>
        <p:nvPicPr>
          <p:cNvPr id="690" name="Google Shape;690;p13"/>
          <p:cNvPicPr preferRelativeResize="0"/>
          <p:nvPr/>
        </p:nvPicPr>
        <p:blipFill rotWithShape="1">
          <a:blip r:embed="rId6">
            <a:alphaModFix/>
          </a:blip>
          <a:srcRect/>
          <a:stretch/>
        </p:blipFill>
        <p:spPr>
          <a:xfrm>
            <a:off x="2605087" y="496887"/>
            <a:ext cx="2025650" cy="20272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4"/>
          <p:cNvSpPr txBox="1"/>
          <p:nvPr/>
        </p:nvSpPr>
        <p:spPr>
          <a:xfrm>
            <a:off x="914399" y="1671637"/>
            <a:ext cx="5772151" cy="5678437"/>
          </a:xfrm>
          <a:prstGeom prst="rect">
            <a:avLst/>
          </a:prstGeom>
          <a:noFill/>
          <a:ln>
            <a:noFill/>
          </a:ln>
        </p:spPr>
        <p:txBody>
          <a:bodyPr spcFirstLastPara="1" wrap="square" lIns="91425" tIns="45700" rIns="91425" bIns="45700" anchor="t" anchorCtr="0">
            <a:spAutoFit/>
          </a:bodyPr>
          <a:lstStyle/>
          <a:p>
            <a:pPr marL="0" marR="0" lvl="0" indent="355600" algn="just" rtl="0">
              <a:lnSpc>
                <a:spcPct val="15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planlama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sürecinin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ilk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adımı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durum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okulumuzun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kurumumuzun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neredeyiz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sorusuna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cevap</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vermektedir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Okulumuzun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kurumumuzun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geleceğe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yönelik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amaç</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geliştirebilmesi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için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öncelikle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mevcut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durumda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hangi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kaynaklara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sahip</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olduğu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da hangi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yönlerinin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eksik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olduğu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ayrıca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okulumuzun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kurumumuzun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kontrolü</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dışındaki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olumlu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da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olumsuz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gelişmelerin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neler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olduğu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değerlendirilmiştir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Dolayısıyla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okulumuzun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kurumumuzun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kendisini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çevresini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daha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iyi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tanımasına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yardımcı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olacak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planın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sonraki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aşamalarından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daha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sağlıklı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sonuçlar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elde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edilmesini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sağlayacaktır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a:p>
            <a:pPr marL="0" marR="0" lvl="0" indent="355600" algn="just" rtl="0">
              <a:lnSpc>
                <a:spcPct val="150000"/>
              </a:lnSpc>
              <a:spcBef>
                <a:spcPts val="0"/>
              </a:spcBef>
              <a:spcAft>
                <a:spcPts val="0"/>
              </a:spcAft>
              <a:buClr>
                <a:schemeClr val="dk1"/>
              </a:buClr>
              <a:buSzPts val="14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Durum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bölümünde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aşağıdaki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hususlarla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ilgili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değerlendirmeler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yapılmıştır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p>
            <a:pPr marL="0" marR="0" lvl="0" indent="355600" algn="just" rtl="0">
              <a:lnSpc>
                <a:spcPct val="150000"/>
              </a:lnSpc>
              <a:spcBef>
                <a:spcPts val="0"/>
              </a:spcBef>
              <a:spcAft>
                <a:spcPts val="0"/>
              </a:spcAft>
              <a:buClr>
                <a:schemeClr val="dk1"/>
              </a:buClr>
              <a:buSzPts val="1400"/>
              <a:buFont typeface="Times New Roman"/>
              <a:buNone/>
            </a:pPr>
            <a:r>
              <a:rPr lang="en-US" sz="1400" b="0" i="0" u="none">
                <a:solidFill>
                  <a:schemeClr val="dk1"/>
                </a:solidFill>
                <a:latin typeface="Times New Roman"/>
                <a:ea typeface="Times New Roman"/>
                <a:cs typeface="Times New Roman"/>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Kurumsal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tarihçe</a:t>
            </a:r>
            <a:endParaRPr sz="1200">
              <a:latin typeface="Times New Roman" panose="02020603050405020304" pitchFamily="18" charset="0"/>
              <a:cs typeface="Times New Roman" panose="02020603050405020304" pitchFamily="18" charset="0"/>
            </a:endParaRPr>
          </a:p>
          <a:p>
            <a:pPr marL="0" marR="0" lvl="0" indent="355600" algn="just" rtl="0">
              <a:lnSpc>
                <a:spcPct val="150000"/>
              </a:lnSpc>
              <a:spcBef>
                <a:spcPts val="0"/>
              </a:spcBef>
              <a:spcAft>
                <a:spcPts val="0"/>
              </a:spcAft>
              <a:buClr>
                <a:schemeClr val="dk1"/>
              </a:buClr>
              <a:buSzPts val="14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Uygulanmakta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planın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değerlendirilmesi</a:t>
            </a:r>
            <a:endParaRPr sz="1200">
              <a:latin typeface="Times New Roman" panose="02020603050405020304" pitchFamily="18" charset="0"/>
              <a:cs typeface="Times New Roman" panose="02020603050405020304" pitchFamily="18" charset="0"/>
            </a:endParaRPr>
          </a:p>
          <a:p>
            <a:pPr marL="0" marR="0" lvl="0" indent="355600" algn="just" rtl="0">
              <a:lnSpc>
                <a:spcPct val="150000"/>
              </a:lnSpc>
              <a:spcBef>
                <a:spcPts val="0"/>
              </a:spcBef>
              <a:spcAft>
                <a:spcPts val="0"/>
              </a:spcAft>
              <a:buClr>
                <a:schemeClr val="dk1"/>
              </a:buClr>
              <a:buSzPts val="14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Mevzuat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analizi</a:t>
            </a:r>
            <a:endParaRPr sz="1200">
              <a:latin typeface="Times New Roman" panose="02020603050405020304" pitchFamily="18" charset="0"/>
              <a:cs typeface="Times New Roman" panose="02020603050405020304" pitchFamily="18" charset="0"/>
            </a:endParaRPr>
          </a:p>
          <a:p>
            <a:pPr marL="0" marR="0" lvl="0" indent="355600" algn="just" rtl="0">
              <a:lnSpc>
                <a:spcPct val="150000"/>
              </a:lnSpc>
              <a:spcBef>
                <a:spcPts val="0"/>
              </a:spcBef>
              <a:spcAft>
                <a:spcPts val="0"/>
              </a:spcAft>
              <a:buClr>
                <a:schemeClr val="dk1"/>
              </a:buClr>
              <a:buSzPts val="14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Üst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politika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belgelerinin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analizi</a:t>
            </a:r>
            <a:endParaRPr sz="1200">
              <a:latin typeface="Times New Roman" panose="02020603050405020304" pitchFamily="18" charset="0"/>
              <a:cs typeface="Times New Roman" panose="02020603050405020304" pitchFamily="18" charset="0"/>
            </a:endParaRPr>
          </a:p>
          <a:p>
            <a:pPr marL="0" marR="0" lvl="0" indent="355600" algn="just" rtl="0">
              <a:lnSpc>
                <a:spcPct val="150000"/>
              </a:lnSpc>
              <a:spcBef>
                <a:spcPts val="0"/>
              </a:spcBef>
              <a:spcAft>
                <a:spcPts val="0"/>
              </a:spcAft>
              <a:buClr>
                <a:schemeClr val="dk1"/>
              </a:buClr>
              <a:buSzPts val="14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Faaliyet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alanları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ürün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hizmetlerin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belirlenmesi</a:t>
            </a:r>
            <a:endParaRPr sz="1200">
              <a:latin typeface="Times New Roman" panose="02020603050405020304" pitchFamily="18" charset="0"/>
              <a:cs typeface="Times New Roman" panose="02020603050405020304" pitchFamily="18" charset="0"/>
            </a:endParaRPr>
          </a:p>
          <a:p>
            <a:pPr marL="0" marR="0" lvl="0" indent="355600" algn="just" rtl="0">
              <a:lnSpc>
                <a:spcPct val="150000"/>
              </a:lnSpc>
              <a:spcBef>
                <a:spcPts val="0"/>
              </a:spcBef>
              <a:spcAft>
                <a:spcPts val="0"/>
              </a:spcAft>
              <a:buClr>
                <a:schemeClr val="dk1"/>
              </a:buClr>
              <a:buSzPts val="14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analizi</a:t>
            </a:r>
            <a:endParaRPr sz="1200">
              <a:latin typeface="Times New Roman" panose="02020603050405020304" pitchFamily="18" charset="0"/>
              <a:cs typeface="Times New Roman" panose="02020603050405020304" pitchFamily="18" charset="0"/>
            </a:endParaRPr>
          </a:p>
          <a:p>
            <a:pPr marL="0" marR="0" lvl="0" indent="355600" algn="just" rtl="0">
              <a:lnSpc>
                <a:spcPct val="150000"/>
              </a:lnSpc>
              <a:spcBef>
                <a:spcPts val="0"/>
              </a:spcBef>
              <a:spcAft>
                <a:spcPts val="0"/>
              </a:spcAft>
              <a:buClr>
                <a:schemeClr val="dk1"/>
              </a:buClr>
              <a:buSzPts val="14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Kuruluş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içi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a:t>
            </a:r>
            <a:endParaRPr sz="1200">
              <a:latin typeface="Times New Roman" panose="02020603050405020304" pitchFamily="18" charset="0"/>
              <a:cs typeface="Times New Roman" panose="02020603050405020304" pitchFamily="18" charset="0"/>
            </a:endParaRPr>
          </a:p>
          <a:p>
            <a:pPr marL="0" marR="0" lvl="0" indent="355600" algn="just" rtl="0">
              <a:lnSpc>
                <a:spcPct val="150000"/>
              </a:lnSpc>
              <a:spcBef>
                <a:spcPts val="0"/>
              </a:spcBef>
              <a:spcAft>
                <a:spcPts val="0"/>
              </a:spcAft>
              <a:buClr>
                <a:schemeClr val="dk1"/>
              </a:buClr>
              <a:buSzPts val="14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Dış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çevre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Politik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ekonomik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sosyal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teknolojik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yasal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çevresel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p>
            <a:pPr marL="0" marR="0" lvl="0" indent="355600" algn="just" rtl="0">
              <a:lnSpc>
                <a:spcPct val="150000"/>
              </a:lnSpc>
              <a:spcBef>
                <a:spcPts val="0"/>
              </a:spcBef>
              <a:spcAft>
                <a:spcPts val="0"/>
              </a:spcAft>
              <a:buClr>
                <a:schemeClr val="dk1"/>
              </a:buClr>
              <a:buSzPts val="14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Güçlü</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zayıf</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fırsatlar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tehditler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(GZFT)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analizi</a:t>
            </a:r>
            <a:endParaRPr sz="1200">
              <a:latin typeface="Times New Roman" panose="02020603050405020304" pitchFamily="18" charset="0"/>
              <a:cs typeface="Times New Roman" panose="02020603050405020304" pitchFamily="18" charset="0"/>
            </a:endParaRPr>
          </a:p>
          <a:p>
            <a:pPr marL="0" marR="0" lvl="0" indent="355600" algn="just" rtl="0">
              <a:lnSpc>
                <a:spcPct val="150000"/>
              </a:lnSpc>
              <a:spcBef>
                <a:spcPts val="0"/>
              </a:spcBef>
              <a:spcAft>
                <a:spcPts val="0"/>
              </a:spcAft>
              <a:buClr>
                <a:schemeClr val="dk1"/>
              </a:buClr>
              <a:buSzPts val="14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Tespit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ihtiyaçların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belirlenmesi</a:t>
            </a:r>
            <a:endParaRPr sz="1200">
              <a:latin typeface="Times New Roman" panose="02020603050405020304" pitchFamily="18" charset="0"/>
              <a:cs typeface="Times New Roman" panose="02020603050405020304" pitchFamily="18" charset="0"/>
            </a:endParaRPr>
          </a:p>
        </p:txBody>
      </p:sp>
      <p:grpSp>
        <p:nvGrpSpPr>
          <p:cNvPr id="696" name="Google Shape;696;p14"/>
          <p:cNvGrpSpPr/>
          <p:nvPr/>
        </p:nvGrpSpPr>
        <p:grpSpPr>
          <a:xfrm>
            <a:off x="1003301" y="909637"/>
            <a:ext cx="5683250" cy="411162"/>
            <a:chOff x="542115" y="3383314"/>
            <a:chExt cx="5975601" cy="285751"/>
          </a:xfrm>
        </p:grpSpPr>
        <p:sp>
          <p:nvSpPr>
            <p:cNvPr id="697" name="Google Shape;697;p14"/>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DURUM ANALİZİ</a:t>
              </a:r>
              <a:endParaRPr/>
            </a:p>
          </p:txBody>
        </p:sp>
        <p:sp>
          <p:nvSpPr>
            <p:cNvPr id="698" name="Google Shape;698;p14"/>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tr-TR" sz="1600" b="1" i="0" u="none" strike="noStrike" cap="none">
                  <a:solidFill>
                    <a:srgbClr val="FFFFFF"/>
                  </a:solidFill>
                  <a:latin typeface="Calibri"/>
                  <a:ea typeface="Calibri"/>
                  <a:cs typeface="Calibri"/>
                  <a:sym typeface="Calibri"/>
                </a:rPr>
                <a:t>2.1</a:t>
              </a:r>
              <a:endParaRPr/>
            </a:p>
          </p:txBody>
        </p:sp>
      </p:grpSp>
      <p:sp>
        <p:nvSpPr>
          <p:cNvPr id="3" name="Metin kutusu 2">
            <a:extLst>
              <a:ext uri="{FF2B5EF4-FFF2-40B4-BE49-F238E27FC236}">
                <a16:creationId xmlns:a16="http://schemas.microsoft.com/office/drawing/2014/main" xmlns="" id="{D4A3E06B-8804-924C-1282-AC0170EC4194}"/>
              </a:ext>
            </a:extLst>
          </p:cNvPr>
          <p:cNvSpPr txBox="1"/>
          <p:nvPr/>
        </p:nvSpPr>
        <p:spPr>
          <a:xfrm>
            <a:off x="127000" y="8788400"/>
            <a:ext cx="284052" cy="307777"/>
          </a:xfrm>
          <a:prstGeom prst="rect">
            <a:avLst/>
          </a:prstGeom>
          <a:noFill/>
        </p:spPr>
        <p:txBody>
          <a:bodyPr wrap="none" rtlCol="0">
            <a:spAutoFit/>
          </a:bodyPr>
          <a:lstStyle/>
          <a:p>
            <a:r>
              <a:rPr lang="tr-TR"/>
              <a:t>II</a:t>
            </a:r>
          </a:p>
        </p:txBody>
      </p:sp>
      <p:sp>
        <p:nvSpPr>
          <p:cNvPr id="5" name="Metin kutusu 4">
            <a:extLst>
              <a:ext uri="{FF2B5EF4-FFF2-40B4-BE49-F238E27FC236}">
                <a16:creationId xmlns:a16="http://schemas.microsoft.com/office/drawing/2014/main" xmlns="" id="{68389493-98A2-03B7-8418-7069A0C2B1DD}"/>
              </a:ext>
            </a:extLst>
          </p:cNvPr>
          <p:cNvSpPr txBox="1"/>
          <p:nvPr/>
        </p:nvSpPr>
        <p:spPr>
          <a:xfrm>
            <a:off x="6686550" y="9461500"/>
            <a:ext cx="284052" cy="307777"/>
          </a:xfrm>
          <a:prstGeom prst="rect">
            <a:avLst/>
          </a:prstGeom>
          <a:noFill/>
        </p:spPr>
        <p:txBody>
          <a:bodyPr wrap="none" rtlCol="0">
            <a:spAutoFit/>
          </a:bodyPr>
          <a:lstStyle/>
          <a:p>
            <a:r>
              <a:rPr lang="tr-TR" b="1">
                <a:solidFill>
                  <a:schemeClr val="tx1"/>
                </a:solidFill>
                <a:latin typeface="Times New Roman" panose="02020603050405020304" pitchFamily="18" charset="0"/>
                <a:cs typeface="Times New Roman" panose="02020603050405020304" pitchFamily="18" charset="0"/>
              </a:rPr>
              <a:t>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15"/>
          <p:cNvPicPr preferRelativeResize="0"/>
          <p:nvPr/>
        </p:nvPicPr>
        <p:blipFill rotWithShape="1">
          <a:blip r:embed="rId3">
            <a:alphaModFix/>
          </a:blip>
          <a:srcRect/>
          <a:stretch/>
        </p:blipFill>
        <p:spPr>
          <a:xfrm>
            <a:off x="3157959" y="1449089"/>
            <a:ext cx="1411730" cy="1518569"/>
          </a:xfrm>
          <a:prstGeom prst="rect">
            <a:avLst/>
          </a:prstGeom>
          <a:noFill/>
          <a:ln>
            <a:noFill/>
          </a:ln>
        </p:spPr>
      </p:pic>
      <p:sp>
        <p:nvSpPr>
          <p:cNvPr id="705" name="Google Shape;705;p15"/>
          <p:cNvSpPr txBox="1"/>
          <p:nvPr/>
        </p:nvSpPr>
        <p:spPr>
          <a:xfrm>
            <a:off x="245628" y="3082357"/>
            <a:ext cx="6404770" cy="3170058"/>
          </a:xfrm>
          <a:prstGeom prst="rect">
            <a:avLst/>
          </a:prstGeom>
          <a:noFill/>
          <a:ln>
            <a:noFill/>
          </a:ln>
        </p:spPr>
        <p:txBody>
          <a:bodyPr spcFirstLastPara="1" wrap="square" lIns="91425" tIns="45700" rIns="91425" bIns="45700" anchor="t" anchorCtr="0">
            <a:spAutoFit/>
          </a:bodyPr>
          <a:lstStyle/>
          <a:p>
            <a:pPr marL="608330" indent="-377825" algn="just">
              <a:spcBef>
                <a:spcPts val="390"/>
              </a:spcBef>
              <a:tabLst>
                <a:tab pos="986155" algn="l"/>
              </a:tabLst>
            </a:pPr>
            <a:r>
              <a:rPr lang="tr-TR" sz="1100" b="0" spc="-10">
                <a:effectLst/>
                <a:latin typeface="Times New Roman" panose="02020603050405020304" pitchFamily="18" charset="0"/>
                <a:ea typeface="Cambria" panose="02040503050406030204" pitchFamily="18" charset="0"/>
                <a:cs typeface="Times New Roman" panose="02020603050405020304" pitchFamily="18" charset="0"/>
              </a:rPr>
              <a:t>	   </a:t>
            </a:r>
            <a:r>
              <a:rPr lang="tr-TR" sz="1200" b="0" spc="-10">
                <a:effectLst/>
                <a:latin typeface="Times New Roman" panose="02020603050405020304" pitchFamily="18" charset="0"/>
                <a:ea typeface="Cambria" panose="02040503050406030204" pitchFamily="18" charset="0"/>
                <a:cs typeface="Times New Roman" panose="02020603050405020304" pitchFamily="18" charset="0"/>
              </a:rPr>
              <a:t>Bugünkü okul çevresinde bulunan dağlık arazi üzerinde gecekondular yapılmaya başlanmış,</a:t>
            </a:r>
            <a:r>
              <a:rPr lang="tr-TR" sz="1200" b="1">
                <a:latin typeface="Times New Roman" panose="02020603050405020304" pitchFamily="18" charset="0"/>
                <a:ea typeface="Cambria" panose="02040503050406030204" pitchFamily="18" charset="0"/>
                <a:cs typeface="Times New Roman" panose="02020603050405020304" pitchFamily="18" charset="0"/>
              </a:rPr>
              <a:t> </a:t>
            </a:r>
            <a:r>
              <a:rPr lang="tr-TR" sz="1200" b="0" spc="-10">
                <a:effectLst/>
                <a:latin typeface="Times New Roman" panose="02020603050405020304" pitchFamily="18" charset="0"/>
                <a:ea typeface="Cambria" panose="02040503050406030204" pitchFamily="18" charset="0"/>
                <a:cs typeface="Times New Roman" panose="02020603050405020304" pitchFamily="18" charset="0"/>
              </a:rPr>
              <a:t>birdenbire büyüyen gecekondu evleri Öncüler, Yancılar, Sığınaklar ve Kuyubaşı mahallelerinin oluşması</a:t>
            </a:r>
            <a:r>
              <a:rPr lang="tr-TR" sz="1200" b="1">
                <a:latin typeface="Times New Roman" panose="02020603050405020304" pitchFamily="18" charset="0"/>
                <a:ea typeface="Cambria" panose="02040503050406030204" pitchFamily="18" charset="0"/>
                <a:cs typeface="Times New Roman" panose="02020603050405020304" pitchFamily="18" charset="0"/>
              </a:rPr>
              <a:t> </a:t>
            </a:r>
            <a:r>
              <a:rPr lang="tr-TR" sz="1200" b="0" spc="-10">
                <a:effectLst/>
                <a:latin typeface="Times New Roman" panose="02020603050405020304" pitchFamily="18" charset="0"/>
                <a:ea typeface="Cambria" panose="02040503050406030204" pitchFamily="18" charset="0"/>
                <a:cs typeface="Times New Roman" panose="02020603050405020304" pitchFamily="18" charset="0"/>
              </a:rPr>
              <a:t>ile Sığınaklar mahallesinde bir okul yapılması kararlaştırılmıştır.</a:t>
            </a:r>
            <a:endParaRPr lang="tr-TR" sz="1200" b="1">
              <a:effectLst/>
              <a:latin typeface="Times New Roman" panose="02020603050405020304" pitchFamily="18" charset="0"/>
              <a:ea typeface="Cambria" panose="02040503050406030204" pitchFamily="18" charset="0"/>
              <a:cs typeface="Times New Roman" panose="02020603050405020304" pitchFamily="18" charset="0"/>
            </a:endParaRPr>
          </a:p>
          <a:p>
            <a:pPr marL="608330" indent="-377825" algn="just">
              <a:spcBef>
                <a:spcPts val="390"/>
              </a:spcBef>
              <a:tabLst>
                <a:tab pos="986155" algn="l"/>
              </a:tabLst>
            </a:pPr>
            <a:r>
              <a:rPr lang="tr-TR" sz="1200" b="0" spc="-10">
                <a:effectLst/>
                <a:latin typeface="Times New Roman" panose="02020603050405020304" pitchFamily="18" charset="0"/>
                <a:ea typeface="Cambria" panose="02040503050406030204" pitchFamily="18" charset="0"/>
                <a:cs typeface="Times New Roman" panose="02020603050405020304" pitchFamily="18" charset="0"/>
              </a:rPr>
              <a:t>	     Okul hazırlıklarına 1961 yılında başlanmış, tüm çalışmalar tamamlanarak 1961-62 öğretim yılında</a:t>
            </a:r>
            <a:r>
              <a:rPr lang="tr-TR" sz="1200" b="1">
                <a:latin typeface="Times New Roman" panose="02020603050405020304" pitchFamily="18" charset="0"/>
                <a:ea typeface="Cambria" panose="02040503050406030204" pitchFamily="18" charset="0"/>
                <a:cs typeface="Times New Roman" panose="02020603050405020304" pitchFamily="18" charset="0"/>
              </a:rPr>
              <a:t> </a:t>
            </a:r>
            <a:r>
              <a:rPr lang="tr-TR" sz="1200" b="0" spc="-10">
                <a:effectLst/>
                <a:latin typeface="Times New Roman" panose="02020603050405020304" pitchFamily="18" charset="0"/>
                <a:ea typeface="Cambria" panose="02040503050406030204" pitchFamily="18" charset="0"/>
                <a:cs typeface="Times New Roman" panose="02020603050405020304" pitchFamily="18" charset="0"/>
              </a:rPr>
              <a:t>bir müdür ve dört öğretmenle okul bahçesine kurulan tahta barakalarda öğretime başlanmıştır.</a:t>
            </a:r>
            <a:endParaRPr lang="tr-TR" sz="1200" b="1">
              <a:effectLst/>
              <a:latin typeface="Times New Roman" panose="02020603050405020304" pitchFamily="18" charset="0"/>
              <a:ea typeface="Cambria" panose="02040503050406030204" pitchFamily="18" charset="0"/>
              <a:cs typeface="Times New Roman" panose="02020603050405020304" pitchFamily="18" charset="0"/>
            </a:endParaRPr>
          </a:p>
          <a:p>
            <a:pPr marL="608330" indent="-377825" algn="just">
              <a:spcBef>
                <a:spcPts val="390"/>
              </a:spcBef>
              <a:tabLst>
                <a:tab pos="986155" algn="l"/>
              </a:tabLst>
            </a:pPr>
            <a:r>
              <a:rPr lang="tr-TR" sz="1200" b="0" spc="-10">
                <a:effectLst/>
                <a:latin typeface="Times New Roman" panose="02020603050405020304" pitchFamily="18" charset="0"/>
                <a:ea typeface="Cambria" panose="02040503050406030204" pitchFamily="18" charset="0"/>
                <a:cs typeface="Times New Roman" panose="02020603050405020304" pitchFamily="18" charset="0"/>
              </a:rPr>
              <a:t>	     Okulun bahçe duvarları ve parmaklıklar Okul Müdürü Şükrü Doğan zamanında Okul Koruma</a:t>
            </a:r>
            <a:r>
              <a:rPr lang="tr-TR" sz="1200" b="1">
                <a:latin typeface="Times New Roman" panose="02020603050405020304" pitchFamily="18" charset="0"/>
                <a:ea typeface="Cambria" panose="02040503050406030204" pitchFamily="18" charset="0"/>
                <a:cs typeface="Times New Roman" panose="02020603050405020304" pitchFamily="18" charset="0"/>
              </a:rPr>
              <a:t> </a:t>
            </a:r>
            <a:r>
              <a:rPr lang="tr-TR" sz="1200" b="0" spc="-10">
                <a:effectLst/>
                <a:latin typeface="Times New Roman" panose="02020603050405020304" pitchFamily="18" charset="0"/>
                <a:ea typeface="Cambria" panose="02040503050406030204" pitchFamily="18" charset="0"/>
                <a:cs typeface="Times New Roman" panose="02020603050405020304" pitchFamily="18" charset="0"/>
              </a:rPr>
              <a:t>Derneği tarafından yapılmıştır.</a:t>
            </a:r>
            <a:endParaRPr lang="tr-TR" sz="1200" b="1">
              <a:effectLst/>
              <a:latin typeface="Times New Roman" panose="02020603050405020304" pitchFamily="18" charset="0"/>
              <a:ea typeface="Cambria" panose="02040503050406030204" pitchFamily="18" charset="0"/>
              <a:cs typeface="Times New Roman" panose="02020603050405020304" pitchFamily="18" charset="0"/>
            </a:endParaRPr>
          </a:p>
          <a:p>
            <a:pPr marL="608330" indent="-377825" algn="just">
              <a:spcBef>
                <a:spcPts val="390"/>
              </a:spcBef>
              <a:tabLst>
                <a:tab pos="986155" algn="l"/>
              </a:tabLst>
            </a:pPr>
            <a:r>
              <a:rPr lang="tr-TR" sz="1200" b="0" spc="-10">
                <a:effectLst/>
                <a:latin typeface="Times New Roman" panose="02020603050405020304" pitchFamily="18" charset="0"/>
                <a:ea typeface="Cambria" panose="02040503050406030204" pitchFamily="18" charset="0"/>
                <a:cs typeface="Times New Roman" panose="02020603050405020304" pitchFamily="18" charset="0"/>
              </a:rPr>
              <a:t>	Musa Zenger’in girişimiyle 1971 yılında Okul Koruma Derneğinin çabaları ile okul bahçesinde Atatürk Büstü yapılmıştır.</a:t>
            </a:r>
            <a:endParaRPr lang="tr-TR" sz="1200" b="1">
              <a:effectLst/>
              <a:latin typeface="Times New Roman" panose="02020603050405020304" pitchFamily="18" charset="0"/>
              <a:ea typeface="Cambria" panose="02040503050406030204" pitchFamily="18" charset="0"/>
              <a:cs typeface="Times New Roman" panose="02020603050405020304" pitchFamily="18" charset="0"/>
            </a:endParaRPr>
          </a:p>
          <a:p>
            <a:pPr marL="608330" indent="-377825" algn="just">
              <a:spcBef>
                <a:spcPts val="390"/>
              </a:spcBef>
              <a:tabLst>
                <a:tab pos="986155" algn="l"/>
              </a:tabLst>
            </a:pPr>
            <a:r>
              <a:rPr lang="tr-TR" sz="1200" b="0" spc="-10">
                <a:effectLst/>
                <a:latin typeface="Times New Roman" panose="02020603050405020304" pitchFamily="18" charset="0"/>
                <a:ea typeface="Cambria" panose="02040503050406030204" pitchFamily="18" charset="0"/>
                <a:cs typeface="Times New Roman" panose="02020603050405020304" pitchFamily="18" charset="0"/>
              </a:rPr>
              <a:t>	Okulu zamanın Ankara Valisi Enver Kuray Bey hizmete açmış ve ilk müdürlüğünü de Celal Şerefhanoğlu yapmıştır.</a:t>
            </a:r>
            <a:endParaRPr lang="tr-TR" sz="1200" b="1">
              <a:effectLst/>
              <a:latin typeface="Times New Roman" panose="02020603050405020304" pitchFamily="18" charset="0"/>
              <a:ea typeface="Cambria" panose="02040503050406030204" pitchFamily="18" charset="0"/>
              <a:cs typeface="Times New Roman" panose="02020603050405020304" pitchFamily="18" charset="0"/>
            </a:endParaRPr>
          </a:p>
          <a:p>
            <a:pPr marL="608330" indent="-377825" algn="just">
              <a:spcBef>
                <a:spcPts val="390"/>
              </a:spcBef>
              <a:tabLst>
                <a:tab pos="986155" algn="l"/>
              </a:tabLst>
            </a:pPr>
            <a:r>
              <a:rPr lang="tr-TR" sz="1200" b="0" spc="-10">
                <a:effectLst/>
                <a:latin typeface="Times New Roman" panose="02020603050405020304" pitchFamily="18" charset="0"/>
                <a:ea typeface="Cambria" panose="02040503050406030204" pitchFamily="18" charset="0"/>
                <a:cs typeface="Times New Roman" panose="02020603050405020304" pitchFamily="18" charset="0"/>
              </a:rPr>
              <a:t>	    1982 yılında Okul bahçesine 2. bina yapılmıştır. Daha önce Seymenler İlköğretim Okulu olarak</a:t>
            </a:r>
            <a:r>
              <a:rPr lang="tr-TR" sz="1200" b="1">
                <a:latin typeface="Times New Roman" panose="02020603050405020304" pitchFamily="18" charset="0"/>
                <a:ea typeface="Cambria" panose="02040503050406030204" pitchFamily="18" charset="0"/>
                <a:cs typeface="Times New Roman" panose="02020603050405020304" pitchFamily="18" charset="0"/>
              </a:rPr>
              <a:t> </a:t>
            </a:r>
            <a:r>
              <a:rPr lang="tr-TR" sz="1200" b="0" spc="-10">
                <a:effectLst/>
                <a:latin typeface="Times New Roman" panose="02020603050405020304" pitchFamily="18" charset="0"/>
                <a:ea typeface="Cambria" panose="02040503050406030204" pitchFamily="18" charset="0"/>
                <a:cs typeface="Times New Roman" panose="02020603050405020304" pitchFamily="18" charset="0"/>
              </a:rPr>
              <a:t>hizmet veren okulumuz, 2012 yılında Seymenler Ortaokulu adıyla sonradan yapılan binada hizmet vermeye devam etmektedir.</a:t>
            </a:r>
            <a:endParaRPr lang="tr-TR" sz="1200" b="1">
              <a:effectLst/>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706" name="Google Shape;706;p15"/>
          <p:cNvGraphicFramePr/>
          <p:nvPr>
            <p:extLst>
              <p:ext uri="{D42A27DB-BD31-4B8C-83A1-F6EECF244321}">
                <p14:modId xmlns:p14="http://schemas.microsoft.com/office/powerpoint/2010/main" xmlns="" val="3742109760"/>
              </p:ext>
            </p:extLst>
          </p:nvPr>
        </p:nvGraphicFramePr>
        <p:xfrm>
          <a:off x="927966" y="6974680"/>
          <a:ext cx="5739535" cy="1252462"/>
        </p:xfrm>
        <a:graphic>
          <a:graphicData uri="http://schemas.openxmlformats.org/drawingml/2006/table">
            <a:tbl>
              <a:tblPr>
                <a:noFill/>
                <a:tableStyleId>{85591258-8B19-4969-B31F-6914642E252F}</a:tableStyleId>
              </a:tblPr>
              <a:tblGrid>
                <a:gridCol w="1607062">
                  <a:extLst>
                    <a:ext uri="{9D8B030D-6E8A-4147-A177-3AD203B41FA5}">
                      <a16:colId xmlns:a16="http://schemas.microsoft.com/office/drawing/2014/main" xmlns="" val="20000"/>
                    </a:ext>
                  </a:extLst>
                </a:gridCol>
                <a:gridCol w="4132473">
                  <a:extLst>
                    <a:ext uri="{9D8B030D-6E8A-4147-A177-3AD203B41FA5}">
                      <a16:colId xmlns:a16="http://schemas.microsoft.com/office/drawing/2014/main" xmlns="" val="20001"/>
                    </a:ext>
                  </a:extLst>
                </a:gridCol>
              </a:tblGrid>
              <a:tr h="88900">
                <a:tc>
                  <a:txBody>
                    <a:bodyPr/>
                    <a:lstStyle/>
                    <a:p>
                      <a:pPr marL="457200" marR="0" lvl="0" indent="0" algn="ctr" rtl="0">
                        <a:lnSpc>
                          <a:spcPct val="115000"/>
                        </a:lnSpc>
                        <a:spcBef>
                          <a:spcPts val="0"/>
                        </a:spcBef>
                        <a:spcAft>
                          <a:spcPts val="0"/>
                        </a:spcAft>
                        <a:buClr>
                          <a:srgbClr val="FFFFFF"/>
                        </a:buClr>
                        <a:buSzPts val="1600"/>
                        <a:buFont typeface="Calibri"/>
                        <a:buNone/>
                      </a:pP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Görev Yılları</a:t>
                      </a:r>
                      <a:endParaRPr sz="1200">
                        <a:latin typeface="Times New Roman" panose="02020603050405020304" pitchFamily="18" charset="0"/>
                        <a:cs typeface="Times New Roman" panose="02020603050405020304" pitchFamily="18" charset="0"/>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457200" marR="0" lvl="0" indent="0" algn="ctr" rtl="0">
                        <a:lnSpc>
                          <a:spcPct val="115000"/>
                        </a:lnSpc>
                        <a:spcBef>
                          <a:spcPts val="0"/>
                        </a:spcBef>
                        <a:spcAft>
                          <a:spcPts val="0"/>
                        </a:spcAft>
                        <a:buClr>
                          <a:srgbClr val="FFFFFF"/>
                        </a:buClr>
                        <a:buSzPts val="1600"/>
                        <a:buFont typeface="Calibri"/>
                        <a:buNone/>
                      </a:pPr>
                      <a:r>
                        <a:rPr lang="en-US" sz="1200" b="1" i="0" u="none" strike="noStrike" cap="none">
                          <a:solidFill>
                            <a:srgbClr val="FFFFFF"/>
                          </a:solidFill>
                          <a:latin typeface="Calibri"/>
                          <a:ea typeface="Calibri"/>
                          <a:cs typeface="Calibri"/>
                          <a:sym typeface="Calibri"/>
                        </a:rPr>
                        <a:t>Adı – Soyadı</a:t>
                      </a:r>
                      <a:endParaRPr sz="1200"/>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xmlns="" val="10000"/>
                  </a:ext>
                </a:extLst>
              </a:tr>
              <a:tr h="263525">
                <a:tc>
                  <a:txBody>
                    <a:bodyPr/>
                    <a:lstStyle/>
                    <a:p>
                      <a:pPr marL="457200" marR="0" lvl="0" indent="0" algn="ctr" rtl="0">
                        <a:lnSpc>
                          <a:spcPct val="115000"/>
                        </a:lnSpc>
                        <a:spcBef>
                          <a:spcPts val="0"/>
                        </a:spcBef>
                        <a:spcAft>
                          <a:spcPts val="0"/>
                        </a:spcAft>
                        <a:buClr>
                          <a:srgbClr val="FFFFFF"/>
                        </a:buClr>
                        <a:buSzPts val="1600"/>
                        <a:buFont typeface="Calibri"/>
                        <a:buNone/>
                      </a:pPr>
                      <a:r>
                        <a:rPr lang="tr-TR"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2017-2022</a:t>
                      </a:r>
                      <a:endParaRPr sz="1200">
                        <a:latin typeface="Times New Roman" panose="02020603050405020304" pitchFamily="18" charset="0"/>
                        <a:cs typeface="Times New Roman" panose="02020603050405020304" pitchFamily="18" charset="0"/>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457200" marR="0" lvl="0" indent="0" algn="ctr" rtl="0">
                        <a:lnSpc>
                          <a:spcPct val="115000"/>
                        </a:lnSpc>
                        <a:spcBef>
                          <a:spcPts val="0"/>
                        </a:spcBef>
                        <a:spcAft>
                          <a:spcPts val="0"/>
                        </a:spcAft>
                        <a:buClr>
                          <a:srgbClr val="000000"/>
                        </a:buClr>
                        <a:buSzPts val="1600"/>
                        <a:buFont typeface="Calibri"/>
                        <a:buNone/>
                      </a:pPr>
                      <a:r>
                        <a:rPr lang="tr-TR"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Halük</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ŞAHİN</a:t>
                      </a:r>
                      <a:endParaRPr sz="1200">
                        <a:latin typeface="Times New Roman" panose="02020603050405020304" pitchFamily="18" charset="0"/>
                        <a:cs typeface="Times New Roman" panose="02020603050405020304" pitchFamily="18" charset="0"/>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1"/>
                  </a:ext>
                </a:extLst>
              </a:tr>
              <a:tr h="265100">
                <a:tc>
                  <a:txBody>
                    <a:bodyPr/>
                    <a:lstStyle/>
                    <a:p>
                      <a:pPr marL="457200" marR="0" lvl="0" indent="0" algn="ctr" rtl="0">
                        <a:lnSpc>
                          <a:spcPct val="115000"/>
                        </a:lnSpc>
                        <a:spcBef>
                          <a:spcPts val="0"/>
                        </a:spcBef>
                        <a:spcAft>
                          <a:spcPts val="0"/>
                        </a:spcAft>
                        <a:buClr>
                          <a:srgbClr val="FFFFFF"/>
                        </a:buClr>
                        <a:buSzPts val="1600"/>
                        <a:buFont typeface="Calibri"/>
                        <a:buNone/>
                      </a:pPr>
                      <a:r>
                        <a:rPr lang="tr-TR"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2016-2017</a:t>
                      </a:r>
                      <a:endParaRPr sz="1200">
                        <a:latin typeface="Times New Roman" panose="02020603050405020304" pitchFamily="18" charset="0"/>
                        <a:cs typeface="Times New Roman" panose="02020603050405020304" pitchFamily="18" charset="0"/>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457200" marR="0" lvl="0" indent="0" algn="ctr" rtl="0">
                        <a:lnSpc>
                          <a:spcPct val="115000"/>
                        </a:lnSpc>
                        <a:spcBef>
                          <a:spcPts val="0"/>
                        </a:spcBef>
                        <a:spcAft>
                          <a:spcPts val="0"/>
                        </a:spcAft>
                        <a:buClr>
                          <a:srgbClr val="000000"/>
                        </a:buClr>
                        <a:buSzPts val="1600"/>
                        <a:buFont typeface="Calibri"/>
                        <a:buNone/>
                      </a:pPr>
                      <a:r>
                        <a:rPr lang="tr-TR" sz="1200">
                          <a:latin typeface="Times New Roman" panose="02020603050405020304" pitchFamily="18" charset="0"/>
                          <a:cs typeface="Times New Roman" panose="02020603050405020304" pitchFamily="18" charset="0"/>
                        </a:rPr>
                        <a:t>Meryem İSKENDER</a:t>
                      </a:r>
                      <a:endParaRPr sz="1200">
                        <a:latin typeface="Times New Roman" panose="02020603050405020304" pitchFamily="18" charset="0"/>
                        <a:cs typeface="Times New Roman" panose="02020603050405020304" pitchFamily="18" charset="0"/>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2"/>
                  </a:ext>
                </a:extLst>
              </a:tr>
              <a:tr h="263525">
                <a:tc>
                  <a:txBody>
                    <a:bodyPr/>
                    <a:lstStyle/>
                    <a:p>
                      <a:pPr marL="457200" marR="0" lvl="0" indent="0" algn="ctr" rtl="0">
                        <a:lnSpc>
                          <a:spcPct val="115000"/>
                        </a:lnSpc>
                        <a:spcBef>
                          <a:spcPts val="0"/>
                        </a:spcBef>
                        <a:spcAft>
                          <a:spcPts val="0"/>
                        </a:spcAft>
                        <a:buClr>
                          <a:srgbClr val="FFFFFF"/>
                        </a:buClr>
                        <a:buSzPts val="1600"/>
                        <a:buFont typeface="Calibri"/>
                        <a:buNone/>
                      </a:pPr>
                      <a:r>
                        <a:rPr lang="tr-TR" sz="1200" b="1">
                          <a:solidFill>
                            <a:schemeClr val="bg1"/>
                          </a:solidFill>
                          <a:latin typeface="Times New Roman" panose="02020603050405020304" pitchFamily="18" charset="0"/>
                          <a:cs typeface="Times New Roman" panose="02020603050405020304" pitchFamily="18" charset="0"/>
                        </a:rPr>
                        <a:t>2014-2016</a:t>
                      </a:r>
                      <a:endParaRPr sz="1200" b="1">
                        <a:solidFill>
                          <a:schemeClr val="bg1"/>
                        </a:solidFill>
                        <a:latin typeface="Times New Roman" panose="02020603050405020304" pitchFamily="18" charset="0"/>
                        <a:cs typeface="Times New Roman" panose="02020603050405020304" pitchFamily="18" charset="0"/>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457200" marR="0" lvl="0" indent="0" algn="ctr" rtl="0">
                        <a:lnSpc>
                          <a:spcPct val="115000"/>
                        </a:lnSpc>
                        <a:spcBef>
                          <a:spcPts val="0"/>
                        </a:spcBef>
                        <a:spcAft>
                          <a:spcPts val="0"/>
                        </a:spcAft>
                        <a:buClr>
                          <a:srgbClr val="000000"/>
                        </a:buClr>
                        <a:buSzPts val="1600"/>
                        <a:buFont typeface="Calibri"/>
                        <a:buNone/>
                      </a:pP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Şahin KAMBAK</a:t>
                      </a:r>
                      <a:endParaRPr sz="1200">
                        <a:latin typeface="Times New Roman" panose="02020603050405020304" pitchFamily="18" charset="0"/>
                        <a:cs typeface="Times New Roman" panose="02020603050405020304" pitchFamily="18" charset="0"/>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3"/>
                  </a:ext>
                </a:extLst>
              </a:tr>
              <a:tr h="263525">
                <a:tc>
                  <a:txBody>
                    <a:bodyPr/>
                    <a:lstStyle/>
                    <a:p>
                      <a:pPr marL="457200" marR="0" lvl="0" indent="0" algn="ctr" rtl="0">
                        <a:lnSpc>
                          <a:spcPct val="115000"/>
                        </a:lnSpc>
                        <a:spcBef>
                          <a:spcPts val="0"/>
                        </a:spcBef>
                        <a:spcAft>
                          <a:spcPts val="0"/>
                        </a:spcAft>
                        <a:buClr>
                          <a:srgbClr val="FFFFFF"/>
                        </a:buClr>
                        <a:buSzPts val="1600"/>
                        <a:buFont typeface="Calibri"/>
                        <a:buNone/>
                      </a:pPr>
                      <a:r>
                        <a:rPr lang="tr-TR"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2010-2014</a:t>
                      </a:r>
                      <a:endParaRPr sz="1200">
                        <a:latin typeface="Times New Roman" panose="02020603050405020304" pitchFamily="18" charset="0"/>
                        <a:cs typeface="Times New Roman" panose="02020603050405020304" pitchFamily="18" charset="0"/>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457200" marR="0" lvl="0" indent="0" algn="ctr" rtl="0">
                        <a:lnSpc>
                          <a:spcPct val="115000"/>
                        </a:lnSpc>
                        <a:spcBef>
                          <a:spcPts val="0"/>
                        </a:spcBef>
                        <a:spcAft>
                          <a:spcPts val="0"/>
                        </a:spcAft>
                        <a:buClr>
                          <a:srgbClr val="000000"/>
                        </a:buClr>
                        <a:buSzPts val="1600"/>
                        <a:buFont typeface="Calibri"/>
                        <a:buNone/>
                      </a:pP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Erol KARADAĞ</a:t>
                      </a:r>
                      <a:endParaRPr sz="1200">
                        <a:latin typeface="Times New Roman" panose="02020603050405020304" pitchFamily="18" charset="0"/>
                        <a:cs typeface="Times New Roman" panose="02020603050405020304" pitchFamily="18" charset="0"/>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4"/>
                  </a:ext>
                </a:extLst>
              </a:tr>
            </a:tbl>
          </a:graphicData>
        </a:graphic>
      </p:graphicFrame>
      <p:sp>
        <p:nvSpPr>
          <p:cNvPr id="707" name="Google Shape;707;p15"/>
          <p:cNvSpPr txBox="1"/>
          <p:nvPr/>
        </p:nvSpPr>
        <p:spPr>
          <a:xfrm>
            <a:off x="-415341" y="6427069"/>
            <a:ext cx="6073401" cy="375447"/>
          </a:xfrm>
          <a:prstGeom prst="rect">
            <a:avLst/>
          </a:prstGeom>
          <a:noFill/>
          <a:ln>
            <a:noFill/>
          </a:ln>
        </p:spPr>
        <p:txBody>
          <a:bodyPr spcFirstLastPara="1" wrap="square" lIns="91425" tIns="45700" rIns="91425" bIns="45700" anchor="t" anchorCtr="0">
            <a:spAutoFit/>
          </a:bodyPr>
          <a:lstStyle/>
          <a:p>
            <a:pPr marL="636587" marR="0" lvl="0" indent="0" algn="ctr" rtl="0">
              <a:lnSpc>
                <a:spcPct val="115000"/>
              </a:lnSpc>
              <a:spcBef>
                <a:spcPts val="0"/>
              </a:spcBef>
              <a:spcAft>
                <a:spcPts val="0"/>
              </a:spcAft>
              <a:buClr>
                <a:schemeClr val="dk1"/>
              </a:buClr>
              <a:buSzPts val="2000"/>
              <a:buFont typeface="Times New Roman"/>
              <a:buNone/>
            </a:pPr>
            <a:r>
              <a:rPr lang="en-US" sz="1600" b="1" i="0" u="none" err="1">
                <a:solidFill>
                  <a:schemeClr val="dk1"/>
                </a:solidFill>
                <a:latin typeface="Times New Roman"/>
                <a:ea typeface="Times New Roman"/>
                <a:cs typeface="Times New Roman"/>
                <a:sym typeface="Times New Roman"/>
              </a:rPr>
              <a:t>Geçmiş</a:t>
            </a:r>
            <a:r>
              <a:rPr lang="en-US" sz="1600" b="1" i="0" u="none">
                <a:solidFill>
                  <a:schemeClr val="dk1"/>
                </a:solidFill>
                <a:latin typeface="Times New Roman"/>
                <a:ea typeface="Times New Roman"/>
                <a:cs typeface="Times New Roman"/>
                <a:sym typeface="Times New Roman"/>
              </a:rPr>
              <a:t> </a:t>
            </a:r>
            <a:r>
              <a:rPr lang="en-US" sz="1600" b="1" i="0" u="none" err="1">
                <a:solidFill>
                  <a:schemeClr val="dk1"/>
                </a:solidFill>
                <a:latin typeface="Times New Roman"/>
                <a:ea typeface="Times New Roman"/>
                <a:cs typeface="Times New Roman"/>
                <a:sym typeface="Times New Roman"/>
              </a:rPr>
              <a:t>Yıllarda</a:t>
            </a:r>
            <a:r>
              <a:rPr lang="en-US" sz="1600" b="1" i="0" u="none">
                <a:solidFill>
                  <a:schemeClr val="dk1"/>
                </a:solidFill>
                <a:latin typeface="Times New Roman"/>
                <a:ea typeface="Times New Roman"/>
                <a:cs typeface="Times New Roman"/>
                <a:sym typeface="Times New Roman"/>
              </a:rPr>
              <a:t> </a:t>
            </a:r>
            <a:r>
              <a:rPr lang="en-US" sz="1600" b="1" i="0" u="none" err="1">
                <a:solidFill>
                  <a:schemeClr val="dk1"/>
                </a:solidFill>
                <a:latin typeface="Times New Roman"/>
                <a:ea typeface="Times New Roman"/>
                <a:cs typeface="Times New Roman"/>
                <a:sym typeface="Times New Roman"/>
              </a:rPr>
              <a:t>Görev</a:t>
            </a:r>
            <a:r>
              <a:rPr lang="en-US" sz="1600" b="1" i="0" u="none">
                <a:solidFill>
                  <a:schemeClr val="dk1"/>
                </a:solidFill>
                <a:latin typeface="Times New Roman"/>
                <a:ea typeface="Times New Roman"/>
                <a:cs typeface="Times New Roman"/>
                <a:sym typeface="Times New Roman"/>
              </a:rPr>
              <a:t> </a:t>
            </a:r>
            <a:r>
              <a:rPr lang="en-US" sz="1600" b="1" i="0" u="none" err="1">
                <a:solidFill>
                  <a:schemeClr val="dk1"/>
                </a:solidFill>
                <a:latin typeface="Times New Roman"/>
                <a:ea typeface="Times New Roman"/>
                <a:cs typeface="Times New Roman"/>
                <a:sym typeface="Times New Roman"/>
              </a:rPr>
              <a:t>Yapan</a:t>
            </a:r>
            <a:r>
              <a:rPr lang="en-US" sz="1600" b="1" i="0" u="none">
                <a:solidFill>
                  <a:schemeClr val="dk1"/>
                </a:solidFill>
                <a:latin typeface="Times New Roman"/>
                <a:ea typeface="Times New Roman"/>
                <a:cs typeface="Times New Roman"/>
                <a:sym typeface="Times New Roman"/>
              </a:rPr>
              <a:t> Okul </a:t>
            </a:r>
            <a:r>
              <a:rPr lang="en-US" sz="1600" b="1" i="0" u="none" err="1">
                <a:solidFill>
                  <a:schemeClr val="dk1"/>
                </a:solidFill>
                <a:latin typeface="Times New Roman"/>
                <a:ea typeface="Times New Roman"/>
                <a:cs typeface="Times New Roman"/>
                <a:sym typeface="Times New Roman"/>
              </a:rPr>
              <a:t>Müdürleri</a:t>
            </a:r>
            <a:endParaRPr sz="1600"/>
          </a:p>
        </p:txBody>
      </p:sp>
      <p:sp>
        <p:nvSpPr>
          <p:cNvPr id="708" name="Google Shape;708;p15"/>
          <p:cNvSpPr/>
          <p:nvPr/>
        </p:nvSpPr>
        <p:spPr>
          <a:xfrm>
            <a:off x="8158162" y="0"/>
            <a:ext cx="4852987" cy="2659062"/>
          </a:xfrm>
          <a:prstGeom prst="wedgeEllipseCallout">
            <a:avLst>
              <a:gd name="adj1" fmla="val -5273"/>
              <a:gd name="adj2" fmla="val 11781"/>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3200"/>
              <a:buFont typeface="Calibri"/>
              <a:buNone/>
            </a:pPr>
            <a:r>
              <a:rPr lang="en-US" sz="3200" b="1" i="0" u="none">
                <a:solidFill>
                  <a:srgbClr val="002060"/>
                </a:solidFill>
                <a:latin typeface="Calibri"/>
                <a:ea typeface="Calibri"/>
                <a:cs typeface="Calibri"/>
                <a:sym typeface="Calibri"/>
              </a:rPr>
              <a:t>ÖRNEKTİR</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Kuruluş tarihi,</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Hizmet amaçları,</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Geçirdiği kritik aşamalar,</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Önemli yapısal dönüşümler</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	Analitik Bakış Açısıyla değerlendirilir.</a:t>
            </a:r>
            <a:endParaRPr/>
          </a:p>
        </p:txBody>
      </p:sp>
      <p:sp>
        <p:nvSpPr>
          <p:cNvPr id="709" name="Google Shape;709;p15"/>
          <p:cNvSpPr/>
          <p:nvPr/>
        </p:nvSpPr>
        <p:spPr>
          <a:xfrm>
            <a:off x="-2990850" y="6577012"/>
            <a:ext cx="2481262" cy="795337"/>
          </a:xfrm>
          <a:prstGeom prst="wedgeEllipseCallout">
            <a:avLst>
              <a:gd name="adj1" fmla="val 31572"/>
              <a:gd name="adj2" fmla="val 13724"/>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Tabloyu Güncelleyiniz</a:t>
            </a:r>
            <a:endParaRPr/>
          </a:p>
        </p:txBody>
      </p:sp>
      <p:sp>
        <p:nvSpPr>
          <p:cNvPr id="712" name="Google Shape;712;p15"/>
          <p:cNvSpPr/>
          <p:nvPr/>
        </p:nvSpPr>
        <p:spPr>
          <a:xfrm>
            <a:off x="-3952875" y="8667750"/>
            <a:ext cx="3160712" cy="1360487"/>
          </a:xfrm>
          <a:prstGeom prst="wedgeEllipseCallout">
            <a:avLst>
              <a:gd name="adj1" fmla="val 29702"/>
              <a:gd name="adj2" fmla="val 11235"/>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Okulun Tarihi geçmişini yansıtıcı fotolar konulabilir</a:t>
            </a:r>
            <a:endParaRPr/>
          </a:p>
        </p:txBody>
      </p:sp>
      <p:grpSp>
        <p:nvGrpSpPr>
          <p:cNvPr id="714" name="Google Shape;714;p15"/>
          <p:cNvGrpSpPr/>
          <p:nvPr/>
        </p:nvGrpSpPr>
        <p:grpSpPr>
          <a:xfrm>
            <a:off x="939007" y="953294"/>
            <a:ext cx="5728494" cy="376237"/>
            <a:chOff x="542115" y="3383314"/>
            <a:chExt cx="5975601" cy="285751"/>
          </a:xfrm>
        </p:grpSpPr>
        <p:sp>
          <p:nvSpPr>
            <p:cNvPr id="715" name="Google Shape;715;p15"/>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tr-TR" sz="1600" b="1" i="0" u="none">
                  <a:solidFill>
                    <a:srgbClr val="FFFFFF"/>
                  </a:solidFill>
                  <a:latin typeface="Calibri"/>
                  <a:ea typeface="Calibri"/>
                  <a:cs typeface="Calibri"/>
                  <a:sym typeface="Calibri"/>
                </a:rPr>
                <a:t>Kurumsal Tarihçe</a:t>
              </a:r>
              <a:endParaRPr/>
            </a:p>
          </p:txBody>
        </p:sp>
        <p:sp>
          <p:nvSpPr>
            <p:cNvPr id="716" name="Google Shape;716;p15"/>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2.</a:t>
              </a:r>
              <a:r>
                <a:rPr lang="tr-TR" sz="1600" b="1" i="0" u="none" strike="noStrike" cap="none">
                  <a:solidFill>
                    <a:srgbClr val="FFFFFF"/>
                  </a:solidFill>
                  <a:latin typeface="Calibri"/>
                  <a:ea typeface="Calibri"/>
                  <a:cs typeface="Calibri"/>
                  <a:sym typeface="Calibri"/>
                </a:rPr>
                <a:t>2</a:t>
              </a:r>
              <a:r>
                <a:rPr lang="en-US" sz="1600" b="1" i="0" u="none" strike="noStrike" cap="none">
                  <a:solidFill>
                    <a:srgbClr val="FFFFFF"/>
                  </a:solidFill>
                  <a:latin typeface="Calibri"/>
                  <a:ea typeface="Calibri"/>
                  <a:cs typeface="Calibri"/>
                  <a:sym typeface="Calibri"/>
                </a:rPr>
                <a:t>.</a:t>
              </a:r>
              <a:endParaRPr/>
            </a:p>
          </p:txBody>
        </p:sp>
      </p:grpSp>
      <p:sp>
        <p:nvSpPr>
          <p:cNvPr id="717" name="Google Shape;717;p15"/>
          <p:cNvSpPr txBox="1"/>
          <p:nvPr/>
        </p:nvSpPr>
        <p:spPr>
          <a:xfrm>
            <a:off x="8810625" y="2697162"/>
            <a:ext cx="3833812" cy="2246312"/>
          </a:xfrm>
          <a:prstGeom prst="rect">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Calibri"/>
              <a:buNone/>
            </a:pPr>
            <a:r>
              <a:rPr lang="en-US" sz="2000" b="1" i="0" u="none">
                <a:solidFill>
                  <a:srgbClr val="000000"/>
                </a:solidFill>
                <a:latin typeface="Calibri"/>
                <a:ea typeface="Calibri"/>
                <a:cs typeface="Calibri"/>
                <a:sym typeface="Calibri"/>
              </a:rPr>
              <a:t>NOT</a:t>
            </a:r>
            <a:endParaRPr/>
          </a:p>
          <a:p>
            <a:pPr marL="0" marR="0" lvl="0" indent="0" algn="just" rtl="0">
              <a:lnSpc>
                <a:spcPct val="100000"/>
              </a:lnSpc>
              <a:spcBef>
                <a:spcPts val="0"/>
              </a:spcBef>
              <a:spcAft>
                <a:spcPts val="0"/>
              </a:spcAft>
              <a:buClr>
                <a:srgbClr val="000000"/>
              </a:buClr>
              <a:buSzPts val="2000"/>
              <a:buFont typeface="Calibri"/>
              <a:buNone/>
            </a:pPr>
            <a:r>
              <a:rPr lang="en-US" sz="2000" b="0" i="0" u="none">
                <a:solidFill>
                  <a:srgbClr val="000000"/>
                </a:solidFill>
                <a:latin typeface="Calibri"/>
                <a:ea typeface="Calibri"/>
                <a:cs typeface="Calibri"/>
                <a:sym typeface="Calibri"/>
              </a:rPr>
              <a:t>Okul/</a:t>
            </a:r>
            <a:r>
              <a:rPr lang="en-US" sz="2000" b="0" i="0" u="none" err="1">
                <a:solidFill>
                  <a:srgbClr val="000000"/>
                </a:solidFill>
                <a:latin typeface="Calibri"/>
                <a:ea typeface="Calibri"/>
                <a:cs typeface="Calibri"/>
                <a:sym typeface="Calibri"/>
              </a:rPr>
              <a:t>kurumun</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bulunduğu</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bölgeye</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dair</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detaylı</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tanıtımlar</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okul</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içi</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inşaat</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ve</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donatım</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bilgilerine</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öğrenci</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bilgilerine</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öğretmen-personel</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sayıları</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ile</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ilgili</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bilgilere</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bu</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bölümde</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yer</a:t>
            </a:r>
            <a:r>
              <a:rPr lang="en-US" sz="2000" b="0" i="0" u="none">
                <a:solidFill>
                  <a:srgbClr val="000000"/>
                </a:solidFill>
                <a:latin typeface="Calibri"/>
                <a:ea typeface="Calibri"/>
                <a:cs typeface="Calibri"/>
                <a:sym typeface="Calibri"/>
              </a:rPr>
              <a:t> </a:t>
            </a:r>
            <a:r>
              <a:rPr lang="en-US" sz="2000" b="0" i="0" u="none" err="1">
                <a:solidFill>
                  <a:srgbClr val="000000"/>
                </a:solidFill>
                <a:latin typeface="Calibri"/>
                <a:ea typeface="Calibri"/>
                <a:cs typeface="Calibri"/>
                <a:sym typeface="Calibri"/>
              </a:rPr>
              <a:t>verilmez</a:t>
            </a:r>
            <a:r>
              <a:rPr lang="en-US" sz="2000" b="0" i="0" u="none">
                <a:solidFill>
                  <a:srgbClr val="000000"/>
                </a:solidFill>
                <a:latin typeface="Calibri"/>
                <a:ea typeface="Calibri"/>
                <a:cs typeface="Calibri"/>
                <a:sym typeface="Calibri"/>
              </a:rPr>
              <a:t>.</a:t>
            </a:r>
            <a:endParaRPr/>
          </a:p>
        </p:txBody>
      </p:sp>
      <p:pic>
        <p:nvPicPr>
          <p:cNvPr id="1026" name="Picture 2">
            <a:extLst>
              <a:ext uri="{FF2B5EF4-FFF2-40B4-BE49-F238E27FC236}">
                <a16:creationId xmlns:a16="http://schemas.microsoft.com/office/drawing/2014/main" xmlns="" id="{6CB4826B-4889-9C42-66D5-7D7B5BA80C2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27966" y="1449089"/>
            <a:ext cx="2063609" cy="153561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a:extLst>
              <a:ext uri="{FF2B5EF4-FFF2-40B4-BE49-F238E27FC236}">
                <a16:creationId xmlns:a16="http://schemas.microsoft.com/office/drawing/2014/main" xmlns="" id="{FD78E72B-1486-32D7-EE48-AE53D9F06572}"/>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648620" y="1433710"/>
            <a:ext cx="2018881" cy="153394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ayt Numarası Yer Tutucusu 1">
            <a:extLst>
              <a:ext uri="{FF2B5EF4-FFF2-40B4-BE49-F238E27FC236}">
                <a16:creationId xmlns:a16="http://schemas.microsoft.com/office/drawing/2014/main" xmlns="" id="{0884EF21-8040-60F5-1894-043D7F3E0F93}"/>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5</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16"/>
          <p:cNvSpPr txBox="1"/>
          <p:nvPr/>
        </p:nvSpPr>
        <p:spPr>
          <a:xfrm>
            <a:off x="7997825" y="3279775"/>
            <a:ext cx="4357687" cy="3074987"/>
          </a:xfrm>
          <a:prstGeom prst="rect">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spAutoFit/>
          </a:bodyPr>
          <a:lstStyle/>
          <a:p>
            <a:pPr marL="0" marR="0" lvl="0" indent="355600" algn="ctr" rtl="0">
              <a:lnSpc>
                <a:spcPct val="75000"/>
              </a:lnSpc>
              <a:spcBef>
                <a:spcPts val="0"/>
              </a:spcBef>
              <a:spcAft>
                <a:spcPts val="0"/>
              </a:spcAft>
              <a:buClr>
                <a:schemeClr val="dk1"/>
              </a:buClr>
              <a:buSzPts val="2400"/>
              <a:buFont typeface="Calibri"/>
              <a:buNone/>
            </a:pPr>
            <a:r>
              <a:rPr lang="en-US" sz="2400" b="1" i="0" u="none">
                <a:solidFill>
                  <a:schemeClr val="dk1"/>
                </a:solidFill>
                <a:latin typeface="Calibri"/>
                <a:ea typeface="Calibri"/>
                <a:cs typeface="Calibri"/>
                <a:sym typeface="Calibri"/>
              </a:rPr>
              <a:t>NOT</a:t>
            </a:r>
            <a:endParaRPr/>
          </a:p>
          <a:p>
            <a:pPr marL="0" marR="0" lvl="0" indent="35560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Calibri"/>
                <a:ea typeface="Calibri"/>
                <a:cs typeface="Calibri"/>
                <a:sym typeface="Calibri"/>
              </a:rPr>
              <a:t>2019-2023 </a:t>
            </a:r>
            <a:r>
              <a:rPr lang="en-US" sz="1200" b="0" i="0" u="none" err="1">
                <a:solidFill>
                  <a:schemeClr val="dk1"/>
                </a:solidFill>
                <a:latin typeface="Calibri"/>
                <a:ea typeface="Calibri"/>
                <a:cs typeface="Calibri"/>
                <a:sym typeface="Calibri"/>
              </a:rPr>
              <a:t>stratejik</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planın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değerlendirilmesi</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planın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uygulanmış</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olan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dönemine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ilişkin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hedef</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ve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göstergeler</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bazında</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gerçekleşme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düzeyi</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ile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başarı</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ve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başarısızlık</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nedenlerini</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içerir</a:t>
            </a:r>
            <a:r>
              <a:rPr lang="en-US" sz="1200" b="0" i="0" u="none">
                <a:solidFill>
                  <a:schemeClr val="dk1"/>
                </a:solidFill>
                <a:latin typeface="Calibri"/>
                <a:ea typeface="Calibri"/>
                <a:cs typeface="Calibri"/>
                <a:sym typeface="Calibri"/>
              </a:rPr>
              <a:t>. Bu </a:t>
            </a:r>
            <a:r>
              <a:rPr lang="en-US" sz="1200" b="0" i="0" u="none" err="1">
                <a:solidFill>
                  <a:schemeClr val="dk1"/>
                </a:solidFill>
                <a:latin typeface="Calibri"/>
                <a:ea typeface="Calibri"/>
                <a:cs typeface="Calibri"/>
                <a:sym typeface="Calibri"/>
              </a:rPr>
              <a:t>çalışmanın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amacı</a:t>
            </a:r>
            <a:r>
              <a:rPr lang="en-US" sz="1200" b="0" i="0" u="none">
                <a:solidFill>
                  <a:schemeClr val="dk1"/>
                </a:solidFill>
                <a:latin typeface="Calibri"/>
                <a:ea typeface="Calibri"/>
                <a:cs typeface="Calibri"/>
                <a:sym typeface="Calibri"/>
              </a:rPr>
              <a:t>; yeni </a:t>
            </a:r>
            <a:r>
              <a:rPr lang="en-US" sz="1200" b="0" i="0" u="none" err="1">
                <a:solidFill>
                  <a:schemeClr val="dk1"/>
                </a:solidFill>
                <a:latin typeface="Calibri"/>
                <a:ea typeface="Calibri"/>
                <a:cs typeface="Calibri"/>
                <a:sym typeface="Calibri"/>
              </a:rPr>
              <a:t>stratejik</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planda</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yer</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alacak</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amaç</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hedef</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ve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performans</a:t>
            </a:r>
            <a:r>
              <a:rPr lang="en-US" sz="1200" b="0" i="0" u="none">
                <a:solidFill>
                  <a:schemeClr val="dk1"/>
                </a:solidFill>
                <a:latin typeface="Calibri"/>
                <a:ea typeface="Calibri"/>
                <a:cs typeface="Calibri"/>
                <a:sym typeface="Calibri"/>
              </a:rPr>
              <a:t> göstergelerinin </a:t>
            </a:r>
            <a:r>
              <a:rPr lang="en-US" sz="1200" b="0" i="0" u="none" err="1">
                <a:solidFill>
                  <a:schemeClr val="dk1"/>
                </a:solidFill>
                <a:latin typeface="Calibri"/>
                <a:ea typeface="Calibri"/>
                <a:cs typeface="Calibri"/>
                <a:sym typeface="Calibri"/>
              </a:rPr>
              <a:t>doğru</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bir</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çerçevede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belirlenmesini</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temin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etmektir</a:t>
            </a:r>
            <a:r>
              <a:rPr lang="en-US" sz="1200" b="0" i="0" u="none">
                <a:solidFill>
                  <a:schemeClr val="dk1"/>
                </a:solidFill>
                <a:latin typeface="Calibri"/>
                <a:ea typeface="Calibri"/>
                <a:cs typeface="Calibri"/>
                <a:sym typeface="Calibri"/>
              </a:rPr>
              <a:t>. Bu </a:t>
            </a:r>
            <a:r>
              <a:rPr lang="en-US" sz="1200" b="0" i="0" u="none" err="1">
                <a:solidFill>
                  <a:schemeClr val="dk1"/>
                </a:solidFill>
                <a:latin typeface="Calibri"/>
                <a:ea typeface="Calibri"/>
                <a:cs typeface="Calibri"/>
                <a:sym typeface="Calibri"/>
              </a:rPr>
              <a:t>çalışma</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için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uygulanmakta</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olan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stratejik</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planın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izleme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ve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değerlendirme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bölümünde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detayları</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verilen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stratejik</a:t>
            </a:r>
            <a:r>
              <a:rPr lang="en-US" sz="1200" b="0" i="0" u="none">
                <a:solidFill>
                  <a:schemeClr val="dk1"/>
                </a:solidFill>
                <a:latin typeface="Calibri"/>
                <a:ea typeface="Calibri"/>
                <a:cs typeface="Calibri"/>
                <a:sym typeface="Calibri"/>
              </a:rPr>
              <a:t> plan </a:t>
            </a:r>
            <a:r>
              <a:rPr lang="en-US" sz="1200" b="0" i="0" u="none" err="1">
                <a:solidFill>
                  <a:schemeClr val="dk1"/>
                </a:solidFill>
                <a:latin typeface="Calibri"/>
                <a:ea typeface="Calibri"/>
                <a:cs typeface="Calibri"/>
                <a:sym typeface="Calibri"/>
              </a:rPr>
              <a:t>izleme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ile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stratejik</a:t>
            </a:r>
            <a:r>
              <a:rPr lang="en-US" sz="1200" b="0" i="0" u="none">
                <a:solidFill>
                  <a:schemeClr val="dk1"/>
                </a:solidFill>
                <a:latin typeface="Calibri"/>
                <a:ea typeface="Calibri"/>
                <a:cs typeface="Calibri"/>
                <a:sym typeface="Calibri"/>
              </a:rPr>
              <a:t> plan </a:t>
            </a:r>
            <a:r>
              <a:rPr lang="en-US" sz="1200" b="0" i="0" u="none" err="1">
                <a:solidFill>
                  <a:schemeClr val="dk1"/>
                </a:solidFill>
                <a:latin typeface="Calibri"/>
                <a:ea typeface="Calibri"/>
                <a:cs typeface="Calibri"/>
                <a:sym typeface="Calibri"/>
              </a:rPr>
              <a:t>değerlendirme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tablolarından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yararlanılır</a:t>
            </a:r>
            <a:r>
              <a:rPr lang="en-US" sz="1200" b="0" i="0" u="none">
                <a:solidFill>
                  <a:schemeClr val="dk1"/>
                </a:solidFill>
                <a:latin typeface="Calibri"/>
                <a:ea typeface="Calibri"/>
                <a:cs typeface="Calibri"/>
                <a:sym typeface="Calibri"/>
              </a:rPr>
              <a:t>.</a:t>
            </a:r>
            <a:endParaRPr/>
          </a:p>
          <a:p>
            <a:pPr marL="0" marR="0" lvl="0" indent="355600" algn="just" rtl="0">
              <a:lnSpc>
                <a:spcPct val="150000"/>
              </a:lnSpc>
              <a:spcBef>
                <a:spcPts val="0"/>
              </a:spcBef>
              <a:spcAft>
                <a:spcPts val="0"/>
              </a:spcAft>
              <a:buClr>
                <a:schemeClr val="dk1"/>
              </a:buClr>
              <a:buSzPts val="1200"/>
              <a:buFont typeface="Calibri"/>
              <a:buNone/>
            </a:pPr>
            <a:endParaRPr sz="1200" b="0" i="0" u="none">
              <a:solidFill>
                <a:schemeClr val="dk1"/>
              </a:solidFill>
              <a:latin typeface="Calibri"/>
              <a:ea typeface="Calibri"/>
              <a:cs typeface="Calibri"/>
              <a:sym typeface="Calibri"/>
            </a:endParaRPr>
          </a:p>
          <a:p>
            <a:pPr marL="0" marR="0" lvl="0" indent="35560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Calibri"/>
                <a:ea typeface="Calibri"/>
                <a:cs typeface="Calibri"/>
                <a:sym typeface="Calibri"/>
              </a:rPr>
              <a:t>Bu </a:t>
            </a:r>
            <a:r>
              <a:rPr lang="en-US" sz="1200" b="0" i="0" u="none" err="1">
                <a:solidFill>
                  <a:schemeClr val="dk1"/>
                </a:solidFill>
                <a:latin typeface="Calibri"/>
                <a:ea typeface="Calibri"/>
                <a:cs typeface="Calibri"/>
                <a:sym typeface="Calibri"/>
              </a:rPr>
              <a:t>bölümde</a:t>
            </a:r>
            <a:r>
              <a:rPr lang="en-US" sz="1200" b="0" i="0" u="none">
                <a:solidFill>
                  <a:schemeClr val="dk1"/>
                </a:solidFill>
                <a:latin typeface="Calibri"/>
                <a:ea typeface="Calibri"/>
                <a:cs typeface="Calibri"/>
                <a:sym typeface="Calibri"/>
              </a:rPr>
              <a:t> her </a:t>
            </a:r>
            <a:r>
              <a:rPr lang="en-US" sz="1200" b="0" i="0" u="none" err="1">
                <a:solidFill>
                  <a:schemeClr val="dk1"/>
                </a:solidFill>
                <a:latin typeface="Calibri"/>
                <a:ea typeface="Calibri"/>
                <a:cs typeface="Calibri"/>
                <a:sym typeface="Calibri"/>
              </a:rPr>
              <a:t>hedef</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bazında</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ayrıntılı</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değerlendirmeler</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yapılmaz</a:t>
            </a:r>
            <a:r>
              <a:rPr lang="en-US" sz="1200" b="0" i="0" u="none">
                <a:solidFill>
                  <a:schemeClr val="dk1"/>
                </a:solidFill>
                <a:latin typeface="Calibri"/>
                <a:ea typeface="Calibri"/>
                <a:cs typeface="Calibri"/>
                <a:sym typeface="Calibri"/>
              </a:rPr>
              <a:t>, yeni </a:t>
            </a:r>
            <a:r>
              <a:rPr lang="en-US" sz="1200" b="0" i="0" u="none" err="1">
                <a:solidFill>
                  <a:schemeClr val="dk1"/>
                </a:solidFill>
                <a:latin typeface="Calibri"/>
                <a:ea typeface="Calibri"/>
                <a:cs typeface="Calibri"/>
                <a:sym typeface="Calibri"/>
              </a:rPr>
              <a:t>planın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mevcut</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plandan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temel</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farklılıkları</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ve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bu</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farklılıkların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nedenleri</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açıklanır</a:t>
            </a:r>
            <a:r>
              <a:rPr lang="en-US" sz="1200" b="0" i="0" u="none">
                <a:solidFill>
                  <a:schemeClr val="dk1"/>
                </a:solidFill>
                <a:latin typeface="Calibri"/>
                <a:ea typeface="Calibri"/>
                <a:cs typeface="Calibri"/>
                <a:sym typeface="Calibri"/>
              </a:rPr>
              <a:t>. </a:t>
            </a:r>
            <a:endParaRPr/>
          </a:p>
        </p:txBody>
      </p:sp>
      <p:grpSp>
        <p:nvGrpSpPr>
          <p:cNvPr id="723" name="Google Shape;723;p16"/>
          <p:cNvGrpSpPr/>
          <p:nvPr/>
        </p:nvGrpSpPr>
        <p:grpSpPr>
          <a:xfrm>
            <a:off x="889000" y="849318"/>
            <a:ext cx="5712509" cy="376239"/>
            <a:chOff x="601186" y="3760696"/>
            <a:chExt cx="5916530" cy="285752"/>
          </a:xfrm>
        </p:grpSpPr>
        <p:sp>
          <p:nvSpPr>
            <p:cNvPr id="724" name="Google Shape;724;p16"/>
            <p:cNvSpPr/>
            <p:nvPr/>
          </p:nvSpPr>
          <p:spPr>
            <a:xfrm>
              <a:off x="1375970" y="3760696"/>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Uygulanmakta Olan </a:t>
              </a:r>
              <a:r>
                <a:rPr lang="en-US" sz="1600" b="1" i="0" u="none" err="1">
                  <a:solidFill>
                    <a:srgbClr val="FFFFFF"/>
                  </a:solidFill>
                  <a:latin typeface="Calibri"/>
                  <a:ea typeface="Calibri"/>
                  <a:cs typeface="Calibri"/>
                  <a:sym typeface="Calibri"/>
                </a:rPr>
                <a:t>Stratejik</a:t>
              </a:r>
              <a:r>
                <a:rPr lang="en-US" sz="1600" b="1" i="0" u="none">
                  <a:solidFill>
                    <a:srgbClr val="FFFFFF"/>
                  </a:solidFill>
                  <a:latin typeface="Calibri"/>
                  <a:ea typeface="Calibri"/>
                  <a:cs typeface="Calibri"/>
                  <a:sym typeface="Calibri"/>
                </a:rPr>
                <a:t> Planın </a:t>
              </a:r>
              <a:r>
                <a:rPr lang="en-US" sz="1600" b="1" i="0" u="none" err="1">
                  <a:solidFill>
                    <a:srgbClr val="FFFFFF"/>
                  </a:solidFill>
                  <a:latin typeface="Calibri"/>
                  <a:ea typeface="Calibri"/>
                  <a:cs typeface="Calibri"/>
                  <a:sym typeface="Calibri"/>
                </a:rPr>
                <a:t>Değerlendirilmesi</a:t>
              </a:r>
              <a:endParaRPr/>
            </a:p>
          </p:txBody>
        </p:sp>
        <p:sp>
          <p:nvSpPr>
            <p:cNvPr id="725" name="Google Shape;725;p16"/>
            <p:cNvSpPr/>
            <p:nvPr/>
          </p:nvSpPr>
          <p:spPr>
            <a:xfrm>
              <a:off x="601186" y="3760699"/>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2.</a:t>
              </a:r>
              <a:r>
                <a:rPr lang="tr-TR" sz="1600" b="1" i="0" u="none" strike="noStrike" cap="none">
                  <a:solidFill>
                    <a:srgbClr val="FFFFFF"/>
                  </a:solidFill>
                  <a:latin typeface="Calibri"/>
                  <a:ea typeface="Calibri"/>
                  <a:cs typeface="Calibri"/>
                  <a:sym typeface="Calibri"/>
                </a:rPr>
                <a:t>3</a:t>
              </a:r>
              <a:r>
                <a:rPr lang="en-US" sz="1600" b="1" i="0" u="none" strike="noStrike" cap="none">
                  <a:solidFill>
                    <a:srgbClr val="FFFFFF"/>
                  </a:solidFill>
                  <a:latin typeface="Calibri"/>
                  <a:ea typeface="Calibri"/>
                  <a:cs typeface="Calibri"/>
                  <a:sym typeface="Calibri"/>
                </a:rPr>
                <a:t>.</a:t>
              </a:r>
              <a:endParaRPr/>
            </a:p>
          </p:txBody>
        </p:sp>
      </p:grpSp>
      <p:graphicFrame>
        <p:nvGraphicFramePr>
          <p:cNvPr id="727" name="Google Shape;727;p16"/>
          <p:cNvGraphicFramePr/>
          <p:nvPr>
            <p:extLst>
              <p:ext uri="{D42A27DB-BD31-4B8C-83A1-F6EECF244321}">
                <p14:modId xmlns:p14="http://schemas.microsoft.com/office/powerpoint/2010/main" xmlns="" val="2680423588"/>
              </p:ext>
            </p:extLst>
          </p:nvPr>
        </p:nvGraphicFramePr>
        <p:xfrm>
          <a:off x="889000" y="4463839"/>
          <a:ext cx="2605590" cy="18070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28" name="Google Shape;728;p16"/>
          <p:cNvGraphicFramePr/>
          <p:nvPr>
            <p:extLst>
              <p:ext uri="{D42A27DB-BD31-4B8C-83A1-F6EECF244321}">
                <p14:modId xmlns:p14="http://schemas.microsoft.com/office/powerpoint/2010/main" xmlns="" val="1012220127"/>
              </p:ext>
            </p:extLst>
          </p:nvPr>
        </p:nvGraphicFramePr>
        <p:xfrm>
          <a:off x="3653938" y="4463839"/>
          <a:ext cx="2788223" cy="2098567"/>
        </p:xfrm>
        <a:graphic>
          <a:graphicData uri="http://schemas.openxmlformats.org/drawingml/2006/table">
            <a:tbl>
              <a:tblPr>
                <a:noFill/>
                <a:tableStyleId>{85591258-8B19-4969-B31F-6914642E252F}</a:tableStyleId>
              </a:tblPr>
              <a:tblGrid>
                <a:gridCol w="972319">
                  <a:extLst>
                    <a:ext uri="{9D8B030D-6E8A-4147-A177-3AD203B41FA5}">
                      <a16:colId xmlns:a16="http://schemas.microsoft.com/office/drawing/2014/main" xmlns="" val="20000"/>
                    </a:ext>
                  </a:extLst>
                </a:gridCol>
                <a:gridCol w="865896">
                  <a:extLst>
                    <a:ext uri="{9D8B030D-6E8A-4147-A177-3AD203B41FA5}">
                      <a16:colId xmlns:a16="http://schemas.microsoft.com/office/drawing/2014/main" xmlns="" val="20001"/>
                    </a:ext>
                  </a:extLst>
                </a:gridCol>
                <a:gridCol w="950008">
                  <a:extLst>
                    <a:ext uri="{9D8B030D-6E8A-4147-A177-3AD203B41FA5}">
                      <a16:colId xmlns:a16="http://schemas.microsoft.com/office/drawing/2014/main" xmlns="" val="20002"/>
                    </a:ext>
                  </a:extLst>
                </a:gridCol>
              </a:tblGrid>
              <a:tr h="257982">
                <a:tc>
                  <a:txBody>
                    <a:bodyPr/>
                    <a:lstStyle/>
                    <a:p>
                      <a:pPr marL="0" marR="0" lvl="0" indent="0" algn="ctr" rtl="0">
                        <a:lnSpc>
                          <a:spcPct val="115000"/>
                        </a:lnSpc>
                        <a:spcBef>
                          <a:spcPts val="0"/>
                        </a:spcBef>
                        <a:spcAft>
                          <a:spcPts val="0"/>
                        </a:spcAft>
                        <a:buClr>
                          <a:srgbClr val="FFFFFF"/>
                        </a:buClr>
                        <a:buSzPts val="900"/>
                        <a:buFont typeface="Book Antiqua"/>
                        <a:buNone/>
                      </a:pPr>
                      <a:r>
                        <a:rPr lang="en-US" sz="900" b="1" i="0" u="none" strike="noStrike" cap="none">
                          <a:solidFill>
                            <a:srgbClr val="FFFFFF"/>
                          </a:solidFill>
                          <a:latin typeface="Book Antiqua"/>
                          <a:ea typeface="Book Antiqua"/>
                          <a:cs typeface="Book Antiqua"/>
                          <a:sym typeface="Book Antiqua"/>
                        </a:rPr>
                        <a:t>GERÇEKLEŞME (%)</a:t>
                      </a:r>
                      <a:endParaRPr/>
                    </a:p>
                  </a:txBody>
                  <a:tcPr marL="62850" marR="628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15000"/>
                        </a:lnSpc>
                        <a:spcBef>
                          <a:spcPts val="0"/>
                        </a:spcBef>
                        <a:spcAft>
                          <a:spcPts val="0"/>
                        </a:spcAft>
                        <a:buClr>
                          <a:srgbClr val="FFFFFF"/>
                        </a:buClr>
                        <a:buSzPts val="900"/>
                        <a:buFont typeface="Book Antiqua"/>
                        <a:buNone/>
                      </a:pPr>
                      <a:r>
                        <a:rPr lang="en-US" sz="900" b="1" i="0" u="none" strike="noStrike" cap="none">
                          <a:solidFill>
                            <a:srgbClr val="FFFFFF"/>
                          </a:solidFill>
                          <a:latin typeface="Book Antiqua"/>
                          <a:ea typeface="Book Antiqua"/>
                          <a:cs typeface="Book Antiqua"/>
                          <a:sym typeface="Book Antiqua"/>
                        </a:rPr>
                        <a:t>YORUM</a:t>
                      </a:r>
                      <a:endParaRPr/>
                    </a:p>
                  </a:txBody>
                  <a:tcPr marL="62850" marR="628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15000"/>
                        </a:lnSpc>
                        <a:spcBef>
                          <a:spcPts val="0"/>
                        </a:spcBef>
                        <a:spcAft>
                          <a:spcPts val="0"/>
                        </a:spcAft>
                        <a:buClr>
                          <a:srgbClr val="FFFFFF"/>
                        </a:buClr>
                        <a:buSzPts val="900"/>
                        <a:buFont typeface="Book Antiqua"/>
                        <a:buNone/>
                      </a:pPr>
                      <a:r>
                        <a:rPr lang="en-US" sz="900" b="1" i="0" u="none" strike="noStrike" cap="none">
                          <a:solidFill>
                            <a:srgbClr val="FFFFFF"/>
                          </a:solidFill>
                          <a:latin typeface="Book Antiqua"/>
                          <a:ea typeface="Book Antiqua"/>
                          <a:cs typeface="Book Antiqua"/>
                          <a:sym typeface="Book Antiqua"/>
                        </a:rPr>
                        <a:t>GERÇEKLEŞME DURUMU</a:t>
                      </a:r>
                      <a:endParaRPr/>
                    </a:p>
                  </a:txBody>
                  <a:tcPr marL="62850" marR="628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extLst>
                  <a:ext uri="{0D108BD9-81ED-4DB2-BD59-A6C34878D82A}">
                    <a16:rowId xmlns:a16="http://schemas.microsoft.com/office/drawing/2014/main" xmlns="" val="10000"/>
                  </a:ext>
                </a:extLst>
              </a:tr>
              <a:tr h="524272">
                <a:tc>
                  <a:txBody>
                    <a:bodyPr/>
                    <a:lstStyle/>
                    <a:p>
                      <a:pPr marL="0" marR="0" lvl="0" indent="0" algn="l" rtl="0">
                        <a:lnSpc>
                          <a:spcPct val="115000"/>
                        </a:lnSpc>
                        <a:spcBef>
                          <a:spcPts val="0"/>
                        </a:spcBef>
                        <a:spcAft>
                          <a:spcPts val="0"/>
                        </a:spcAft>
                        <a:buClr>
                          <a:schemeClr val="lt1"/>
                        </a:buClr>
                        <a:buSzPts val="900"/>
                        <a:buFont typeface="Book Antiqua"/>
                        <a:buNone/>
                      </a:pPr>
                      <a:r>
                        <a:rPr lang="en-US" sz="900" b="1" i="0" u="none" strike="noStrike" cap="none" err="1">
                          <a:solidFill>
                            <a:schemeClr val="lt1"/>
                          </a:solidFill>
                          <a:latin typeface="Book Antiqua"/>
                          <a:ea typeface="Book Antiqua"/>
                          <a:cs typeface="Book Antiqua"/>
                          <a:sym typeface="Book Antiqua"/>
                        </a:rPr>
                        <a:t>Gerileme</a:t>
                      </a:r>
                      <a:endParaRPr/>
                    </a:p>
                  </a:txBody>
                  <a:tcPr marL="62850" marR="628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F81BD"/>
                    </a:solidFill>
                  </a:tcPr>
                </a:tc>
                <a:tc>
                  <a:txBody>
                    <a:bodyPr/>
                    <a:lstStyle/>
                    <a:p>
                      <a:pPr marL="0" marR="0" lvl="0" indent="0" algn="l" rtl="0">
                        <a:lnSpc>
                          <a:spcPct val="115000"/>
                        </a:lnSpc>
                        <a:spcBef>
                          <a:spcPts val="0"/>
                        </a:spcBef>
                        <a:spcAft>
                          <a:spcPts val="0"/>
                        </a:spcAft>
                        <a:buClr>
                          <a:schemeClr val="lt1"/>
                        </a:buClr>
                        <a:buSzPts val="900"/>
                        <a:buFont typeface="Book Antiqua"/>
                        <a:buNone/>
                      </a:pPr>
                      <a:r>
                        <a:rPr lang="en-US" sz="900" b="1" i="0" u="none" strike="noStrike" cap="none">
                          <a:solidFill>
                            <a:schemeClr val="lt1"/>
                          </a:solidFill>
                          <a:latin typeface="Book Antiqua"/>
                          <a:ea typeface="Book Antiqua"/>
                          <a:cs typeface="Book Antiqua"/>
                          <a:sym typeface="Book Antiqua"/>
                        </a:rPr>
                        <a:t>Hedeften büyük oranda sapma</a:t>
                      </a:r>
                      <a:endParaRPr/>
                    </a:p>
                  </a:txBody>
                  <a:tcPr marL="62850" marR="628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F81BD"/>
                    </a:solidFill>
                  </a:tcPr>
                </a:tc>
                <a:tc>
                  <a:txBody>
                    <a:bodyPr/>
                    <a:lstStyle/>
                    <a:p>
                      <a:pPr marL="0" marR="0" lvl="0" indent="0" algn="l" rtl="0">
                        <a:lnSpc>
                          <a:spcPct val="115000"/>
                        </a:lnSpc>
                        <a:spcBef>
                          <a:spcPts val="0"/>
                        </a:spcBef>
                        <a:spcAft>
                          <a:spcPts val="0"/>
                        </a:spcAft>
                        <a:buClr>
                          <a:schemeClr val="lt1"/>
                        </a:buClr>
                        <a:buSzPts val="900"/>
                        <a:buFont typeface="Book Antiqua"/>
                        <a:buNone/>
                      </a:pPr>
                      <a:r>
                        <a:rPr lang="en-US" sz="900" b="1" i="0" u="none" strike="noStrike" cap="none">
                          <a:solidFill>
                            <a:schemeClr val="lt1"/>
                          </a:solidFill>
                          <a:latin typeface="Book Antiqua"/>
                          <a:ea typeface="Book Antiqua"/>
                          <a:cs typeface="Book Antiqua"/>
                          <a:sym typeface="Book Antiqua"/>
                        </a:rPr>
                        <a:t>İYİLEŞTİRİLMELİ</a:t>
                      </a:r>
                      <a:endParaRPr/>
                    </a:p>
                  </a:txBody>
                  <a:tcPr marL="62850" marR="628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F81BD"/>
                    </a:solidFill>
                  </a:tcPr>
                </a:tc>
                <a:extLst>
                  <a:ext uri="{0D108BD9-81ED-4DB2-BD59-A6C34878D82A}">
                    <a16:rowId xmlns:a16="http://schemas.microsoft.com/office/drawing/2014/main" xmlns="" val="10001"/>
                  </a:ext>
                </a:extLst>
              </a:tr>
              <a:tr h="257982">
                <a:tc>
                  <a:txBody>
                    <a:bodyPr/>
                    <a:lstStyle/>
                    <a:p>
                      <a:pPr marL="0" marR="0" lvl="0" indent="0" algn="l" rtl="0">
                        <a:lnSpc>
                          <a:spcPct val="115000"/>
                        </a:lnSpc>
                        <a:spcBef>
                          <a:spcPts val="0"/>
                        </a:spcBef>
                        <a:spcAft>
                          <a:spcPts val="0"/>
                        </a:spcAft>
                        <a:buClr>
                          <a:schemeClr val="lt1"/>
                        </a:buClr>
                        <a:buSzPts val="900"/>
                        <a:buFont typeface="Book Antiqua"/>
                        <a:buNone/>
                      </a:pPr>
                      <a:r>
                        <a:rPr lang="en-US" sz="900" b="1" i="0" u="none" strike="noStrike" cap="none">
                          <a:solidFill>
                            <a:schemeClr val="lt1"/>
                          </a:solidFill>
                          <a:latin typeface="Book Antiqua"/>
                          <a:ea typeface="Book Antiqua"/>
                          <a:cs typeface="Book Antiqua"/>
                          <a:sym typeface="Book Antiqua"/>
                        </a:rPr>
                        <a:t>%0-49</a:t>
                      </a:r>
                      <a:endParaRPr/>
                    </a:p>
                  </a:txBody>
                  <a:tcPr marL="62850" marR="628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504D"/>
                    </a:solidFill>
                  </a:tcPr>
                </a:tc>
                <a:tc>
                  <a:txBody>
                    <a:bodyPr/>
                    <a:lstStyle/>
                    <a:p>
                      <a:pPr marL="0" marR="0" lvl="0" indent="0" algn="l" rtl="0">
                        <a:lnSpc>
                          <a:spcPct val="115000"/>
                        </a:lnSpc>
                        <a:spcBef>
                          <a:spcPts val="0"/>
                        </a:spcBef>
                        <a:spcAft>
                          <a:spcPts val="0"/>
                        </a:spcAft>
                        <a:buClr>
                          <a:schemeClr val="lt1"/>
                        </a:buClr>
                        <a:buSzPts val="900"/>
                        <a:buFont typeface="Book Antiqua"/>
                        <a:buNone/>
                      </a:pPr>
                      <a:r>
                        <a:rPr lang="en-US" sz="900" b="1" i="0" u="none" strike="noStrike" cap="none">
                          <a:solidFill>
                            <a:schemeClr val="lt1"/>
                          </a:solidFill>
                          <a:latin typeface="Book Antiqua"/>
                          <a:ea typeface="Book Antiqua"/>
                          <a:cs typeface="Book Antiqua"/>
                          <a:sym typeface="Book Antiqua"/>
                        </a:rPr>
                        <a:t>Hedeften sapma</a:t>
                      </a:r>
                      <a:endParaRPr/>
                    </a:p>
                  </a:txBody>
                  <a:tcPr marL="62850" marR="628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504D"/>
                    </a:solidFill>
                  </a:tcPr>
                </a:tc>
                <a:tc>
                  <a:txBody>
                    <a:bodyPr/>
                    <a:lstStyle/>
                    <a:p>
                      <a:pPr marL="0" marR="0" lvl="0" indent="0" algn="l" rtl="0">
                        <a:lnSpc>
                          <a:spcPct val="115000"/>
                        </a:lnSpc>
                        <a:spcBef>
                          <a:spcPts val="0"/>
                        </a:spcBef>
                        <a:spcAft>
                          <a:spcPts val="0"/>
                        </a:spcAft>
                        <a:buClr>
                          <a:schemeClr val="lt1"/>
                        </a:buClr>
                        <a:buSzPts val="900"/>
                        <a:buFont typeface="Book Antiqua"/>
                        <a:buNone/>
                      </a:pPr>
                      <a:r>
                        <a:rPr lang="en-US" sz="900" b="1" i="0" u="none" strike="noStrike" cap="none">
                          <a:solidFill>
                            <a:schemeClr val="lt1"/>
                          </a:solidFill>
                          <a:latin typeface="Book Antiqua"/>
                          <a:ea typeface="Book Antiqua"/>
                          <a:cs typeface="Book Antiqua"/>
                          <a:sym typeface="Book Antiqua"/>
                        </a:rPr>
                        <a:t>İYİLEŞTİRİLMELİ</a:t>
                      </a:r>
                      <a:endParaRPr/>
                    </a:p>
                  </a:txBody>
                  <a:tcPr marL="62850" marR="628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504D"/>
                    </a:solidFill>
                  </a:tcPr>
                </a:tc>
                <a:extLst>
                  <a:ext uri="{0D108BD9-81ED-4DB2-BD59-A6C34878D82A}">
                    <a16:rowId xmlns:a16="http://schemas.microsoft.com/office/drawing/2014/main" xmlns="" val="10002"/>
                  </a:ext>
                </a:extLst>
              </a:tr>
              <a:tr h="657417">
                <a:tc>
                  <a:txBody>
                    <a:bodyPr/>
                    <a:lstStyle/>
                    <a:p>
                      <a:pPr marL="0" marR="0" lvl="0" indent="0" algn="l" rtl="0">
                        <a:lnSpc>
                          <a:spcPct val="115000"/>
                        </a:lnSpc>
                        <a:spcBef>
                          <a:spcPts val="0"/>
                        </a:spcBef>
                        <a:spcAft>
                          <a:spcPts val="0"/>
                        </a:spcAft>
                        <a:buClr>
                          <a:schemeClr val="lt1"/>
                        </a:buClr>
                        <a:buSzPts val="900"/>
                        <a:buFont typeface="Book Antiqua"/>
                        <a:buNone/>
                      </a:pPr>
                      <a:r>
                        <a:rPr lang="en-US" sz="900" b="1" i="0" u="none" strike="noStrike" cap="none">
                          <a:solidFill>
                            <a:schemeClr val="lt1"/>
                          </a:solidFill>
                          <a:latin typeface="Book Antiqua"/>
                          <a:ea typeface="Book Antiqua"/>
                          <a:cs typeface="Book Antiqua"/>
                          <a:sym typeface="Book Antiqua"/>
                        </a:rPr>
                        <a:t>%50-89,99</a:t>
                      </a:r>
                      <a:endParaRPr/>
                    </a:p>
                  </a:txBody>
                  <a:tcPr marL="62850" marR="628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tc>
                  <a:txBody>
                    <a:bodyPr/>
                    <a:lstStyle/>
                    <a:p>
                      <a:pPr marL="0" marR="0" lvl="0" indent="0" algn="l" rtl="0">
                        <a:lnSpc>
                          <a:spcPct val="115000"/>
                        </a:lnSpc>
                        <a:spcBef>
                          <a:spcPts val="0"/>
                        </a:spcBef>
                        <a:spcAft>
                          <a:spcPts val="0"/>
                        </a:spcAft>
                        <a:buClr>
                          <a:schemeClr val="lt1"/>
                        </a:buClr>
                        <a:buSzPts val="900"/>
                        <a:buFont typeface="Book Antiqua"/>
                        <a:buNone/>
                      </a:pPr>
                      <a:r>
                        <a:rPr lang="en-US" sz="900" b="1" i="0" u="none" strike="noStrike" cap="none">
                          <a:solidFill>
                            <a:schemeClr val="lt1"/>
                          </a:solidFill>
                          <a:latin typeface="Book Antiqua"/>
                          <a:ea typeface="Book Antiqua"/>
                          <a:cs typeface="Book Antiqua"/>
                          <a:sym typeface="Book Antiqua"/>
                        </a:rPr>
                        <a:t>Kısmi-Makul düzeyde hedefe ulaşma</a:t>
                      </a:r>
                      <a:endParaRPr/>
                    </a:p>
                  </a:txBody>
                  <a:tcPr marL="62850" marR="628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tc>
                  <a:txBody>
                    <a:bodyPr/>
                    <a:lstStyle/>
                    <a:p>
                      <a:pPr marL="0" marR="0" lvl="0" indent="0" algn="l" rtl="0">
                        <a:lnSpc>
                          <a:spcPct val="115000"/>
                        </a:lnSpc>
                        <a:spcBef>
                          <a:spcPts val="0"/>
                        </a:spcBef>
                        <a:spcAft>
                          <a:spcPts val="0"/>
                        </a:spcAft>
                        <a:buClr>
                          <a:schemeClr val="lt1"/>
                        </a:buClr>
                        <a:buSzPts val="900"/>
                        <a:buFont typeface="Book Antiqua"/>
                        <a:buNone/>
                      </a:pPr>
                      <a:r>
                        <a:rPr lang="en-US" sz="900" b="1" i="0" u="none" strike="noStrike" cap="none">
                          <a:solidFill>
                            <a:schemeClr val="lt1"/>
                          </a:solidFill>
                          <a:latin typeface="Book Antiqua"/>
                          <a:ea typeface="Book Antiqua"/>
                          <a:cs typeface="Book Antiqua"/>
                          <a:sym typeface="Book Antiqua"/>
                        </a:rPr>
                        <a:t>MAKUL</a:t>
                      </a:r>
                      <a:endParaRPr/>
                    </a:p>
                  </a:txBody>
                  <a:tcPr marL="62850" marR="628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BBB59"/>
                    </a:solidFill>
                  </a:tcPr>
                </a:tc>
                <a:extLst>
                  <a:ext uri="{0D108BD9-81ED-4DB2-BD59-A6C34878D82A}">
                    <a16:rowId xmlns:a16="http://schemas.microsoft.com/office/drawing/2014/main" xmlns="" val="10003"/>
                  </a:ext>
                </a:extLst>
              </a:tr>
              <a:tr h="257982">
                <a:tc>
                  <a:txBody>
                    <a:bodyPr/>
                    <a:lstStyle/>
                    <a:p>
                      <a:pPr marL="0" marR="0" lvl="0" indent="0" algn="l" rtl="0">
                        <a:lnSpc>
                          <a:spcPct val="115000"/>
                        </a:lnSpc>
                        <a:spcBef>
                          <a:spcPts val="0"/>
                        </a:spcBef>
                        <a:spcAft>
                          <a:spcPts val="0"/>
                        </a:spcAft>
                        <a:buClr>
                          <a:schemeClr val="lt1"/>
                        </a:buClr>
                        <a:buSzPts val="900"/>
                        <a:buFont typeface="Book Antiqua"/>
                        <a:buNone/>
                      </a:pPr>
                      <a:r>
                        <a:rPr lang="en-US" sz="900" b="1" i="0" u="none" strike="noStrike" cap="none">
                          <a:solidFill>
                            <a:schemeClr val="lt1"/>
                          </a:solidFill>
                          <a:latin typeface="Book Antiqua"/>
                          <a:ea typeface="Book Antiqua"/>
                          <a:cs typeface="Book Antiqua"/>
                          <a:sym typeface="Book Antiqua"/>
                        </a:rPr>
                        <a:t>%90 ve üzeri</a:t>
                      </a:r>
                      <a:endParaRPr/>
                    </a:p>
                  </a:txBody>
                  <a:tcPr marL="62850" marR="628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064A2"/>
                    </a:solidFill>
                  </a:tcPr>
                </a:tc>
                <a:tc>
                  <a:txBody>
                    <a:bodyPr/>
                    <a:lstStyle/>
                    <a:p>
                      <a:pPr marL="0" marR="0" lvl="0" indent="0" algn="l" rtl="0">
                        <a:lnSpc>
                          <a:spcPct val="115000"/>
                        </a:lnSpc>
                        <a:spcBef>
                          <a:spcPts val="0"/>
                        </a:spcBef>
                        <a:spcAft>
                          <a:spcPts val="0"/>
                        </a:spcAft>
                        <a:buClr>
                          <a:schemeClr val="lt1"/>
                        </a:buClr>
                        <a:buSzPts val="900"/>
                        <a:buFont typeface="Book Antiqua"/>
                        <a:buNone/>
                      </a:pPr>
                      <a:r>
                        <a:rPr lang="en-US" sz="900" b="1" i="0" u="none" strike="noStrike" cap="none">
                          <a:solidFill>
                            <a:schemeClr val="lt1"/>
                          </a:solidFill>
                          <a:latin typeface="Book Antiqua"/>
                          <a:ea typeface="Book Antiqua"/>
                          <a:cs typeface="Book Antiqua"/>
                          <a:sym typeface="Book Antiqua"/>
                        </a:rPr>
                        <a:t>Hedefe ulaşma</a:t>
                      </a:r>
                      <a:endParaRPr/>
                    </a:p>
                  </a:txBody>
                  <a:tcPr marL="62850" marR="628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064A2"/>
                    </a:solidFill>
                  </a:tcPr>
                </a:tc>
                <a:tc>
                  <a:txBody>
                    <a:bodyPr/>
                    <a:lstStyle/>
                    <a:p>
                      <a:pPr marL="0" marR="0" lvl="0" indent="0" algn="l" rtl="0">
                        <a:lnSpc>
                          <a:spcPct val="115000"/>
                        </a:lnSpc>
                        <a:spcBef>
                          <a:spcPts val="0"/>
                        </a:spcBef>
                        <a:spcAft>
                          <a:spcPts val="0"/>
                        </a:spcAft>
                        <a:buClr>
                          <a:schemeClr val="lt1"/>
                        </a:buClr>
                        <a:buSzPts val="900"/>
                        <a:buFont typeface="Book Antiqua"/>
                        <a:buNone/>
                      </a:pPr>
                      <a:r>
                        <a:rPr lang="en-US" sz="900" b="1" i="0" u="none" strike="noStrike" cap="none">
                          <a:solidFill>
                            <a:schemeClr val="lt1"/>
                          </a:solidFill>
                          <a:latin typeface="Book Antiqua"/>
                          <a:ea typeface="Book Antiqua"/>
                          <a:cs typeface="Book Antiqua"/>
                          <a:sym typeface="Book Antiqua"/>
                        </a:rPr>
                        <a:t>BAŞARILI</a:t>
                      </a:r>
                      <a:endParaRPr/>
                    </a:p>
                  </a:txBody>
                  <a:tcPr marL="62850" marR="628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064A2"/>
                    </a:solidFill>
                  </a:tcPr>
                </a:tc>
                <a:extLst>
                  <a:ext uri="{0D108BD9-81ED-4DB2-BD59-A6C34878D82A}">
                    <a16:rowId xmlns:a16="http://schemas.microsoft.com/office/drawing/2014/main" xmlns="" val="10004"/>
                  </a:ext>
                </a:extLst>
              </a:tr>
            </a:tbl>
          </a:graphicData>
        </a:graphic>
      </p:graphicFrame>
      <p:sp>
        <p:nvSpPr>
          <p:cNvPr id="729" name="Google Shape;729;p16"/>
          <p:cNvSpPr txBox="1"/>
          <p:nvPr/>
        </p:nvSpPr>
        <p:spPr>
          <a:xfrm>
            <a:off x="889000" y="1285971"/>
            <a:ext cx="5712509" cy="3231614"/>
          </a:xfrm>
          <a:prstGeom prst="rect">
            <a:avLst/>
          </a:prstGeom>
          <a:noFill/>
          <a:ln>
            <a:noFill/>
          </a:ln>
        </p:spPr>
        <p:txBody>
          <a:bodyPr spcFirstLastPara="1" wrap="square" lIns="91425" tIns="45700" rIns="91425" bIns="45700" anchor="t" anchorCtr="0">
            <a:spAutoFit/>
          </a:bodyPr>
          <a:lstStyle/>
          <a:p>
            <a:pPr marL="0" marR="0" lvl="0" indent="180975" algn="just" rtl="0">
              <a:lnSpc>
                <a:spcPct val="100000"/>
              </a:lnSpc>
              <a:spcBef>
                <a:spcPts val="0"/>
              </a:spcBef>
              <a:spcAft>
                <a:spcPts val="0"/>
              </a:spcAft>
              <a:buClr>
                <a:srgbClr val="000000"/>
              </a:buClr>
              <a:buSzPts val="12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2019-2023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Planımızda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toplam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5</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amaca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ilişkin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a:latin typeface="Times New Roman" panose="02020603050405020304" pitchFamily="18" charset="0"/>
                <a:ea typeface="Times New Roman"/>
                <a:cs typeface="Times New Roman" panose="02020603050405020304" pitchFamily="18" charset="0"/>
                <a:sym typeface="Times New Roman"/>
              </a:rPr>
              <a:t>15</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30</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mevcuttur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Değerlendirme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raporu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2019-2023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Dönemi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2023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yılı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ait</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göstergelerine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ulaşma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oranları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dikkate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alınarak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hazırlanmıştır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Raporda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belirlenmiş</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amaç</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sorumlu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bazında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değerlendirilmiştir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her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için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hesaplaması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yüzde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hesaplanmıştır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göstergelerine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ilişkin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değerlendirmeler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Her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göstergesinin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etkisi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göz</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önünde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bulundurularak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bazında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hesaplaması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yapılmıştır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r>
              <a:rPr lang="tr-TR">
                <a:latin typeface="Times New Roman" panose="02020603050405020304" pitchFamily="18" charset="0"/>
                <a:ea typeface="Times New Roman"/>
                <a:cs typeface="Times New Roman" panose="02020603050405020304" pitchFamily="18" charset="0"/>
              </a:rPr>
              <a:t> </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Hedef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Hesaplanmasında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Dikkat</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Edilen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Hususlara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Aşağıda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Yer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Verilmiştir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a:p>
            <a:pPr marL="0" marR="0" lvl="0" indent="180975" algn="just" rtl="0">
              <a:lnSpc>
                <a:spcPct val="100000"/>
              </a:lnSpc>
              <a:spcBef>
                <a:spcPts val="0"/>
              </a:spcBef>
              <a:spcAft>
                <a:spcPts val="0"/>
              </a:spcAft>
              <a:buClr>
                <a:srgbClr val="000000"/>
              </a:buClr>
              <a:buSzPts val="12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Tablolarda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göstergelerinin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gerçekleşme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yüzdeleri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hesaplandıktan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sonra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ilgili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etkisi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bulunarak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sonuçların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toplanmasıyla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elde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edilmiştir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a:p>
            <a:pPr marL="0" marR="0" lvl="0" indent="180975" algn="just" rtl="0">
              <a:lnSpc>
                <a:spcPct val="100000"/>
              </a:lnSpc>
              <a:spcBef>
                <a:spcPts val="0"/>
              </a:spcBef>
              <a:spcAft>
                <a:spcPts val="0"/>
              </a:spcAft>
              <a:buClr>
                <a:srgbClr val="000000"/>
              </a:buClr>
              <a:buSzPts val="12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a:latin typeface="Times New Roman" panose="02020603050405020304" pitchFamily="18" charset="0"/>
                <a:ea typeface="Times New Roman"/>
                <a:cs typeface="Times New Roman" panose="02020603050405020304" pitchFamily="18" charset="0"/>
                <a:sym typeface="Times New Roman"/>
              </a:rPr>
              <a:t>H</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edef</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ölçümünde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100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dikkate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alınmıştır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Böylece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diğer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etkisinin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doğru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hesaplanması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sağlanmıştır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a:p>
            <a:pPr marL="0" marR="0" lvl="0" indent="180975" algn="just" rtl="0">
              <a:lnSpc>
                <a:spcPct val="100000"/>
              </a:lnSpc>
              <a:spcBef>
                <a:spcPts val="0"/>
              </a:spcBef>
              <a:spcAft>
                <a:spcPts val="0"/>
              </a:spcAft>
              <a:buClr>
                <a:srgbClr val="000000"/>
              </a:buClr>
              <a:buSzPts val="12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Bazı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negatif</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almıştır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Ancak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ölçümünde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0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dikkate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alınmıştır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Böylece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diğer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etkisinin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doğru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hesaplanması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sağlanmıştır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p:txBody>
      </p:sp>
      <p:sp>
        <p:nvSpPr>
          <p:cNvPr id="731" name="Google Shape;731;p16"/>
          <p:cNvSpPr/>
          <p:nvPr/>
        </p:nvSpPr>
        <p:spPr>
          <a:xfrm>
            <a:off x="8423729" y="1635618"/>
            <a:ext cx="3505200" cy="1618938"/>
          </a:xfrm>
          <a:prstGeom prst="wedgeEllipseCallout">
            <a:avLst>
              <a:gd name="adj1" fmla="val -82945"/>
              <a:gd name="adj2" fmla="val -21381"/>
            </a:avLst>
          </a:prstGeom>
          <a:solidFill>
            <a:srgbClr val="FFC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2800"/>
              <a:buFont typeface="Calibri"/>
              <a:buNone/>
            </a:pPr>
            <a:r>
              <a:rPr lang="en-US" sz="2800" b="0" i="1" u="none" strike="noStrike" cap="none">
                <a:solidFill>
                  <a:srgbClr val="FFFF00"/>
                </a:solidFill>
                <a:latin typeface="Calibri"/>
                <a:ea typeface="Calibri"/>
                <a:cs typeface="Calibri"/>
                <a:sym typeface="Calibri"/>
              </a:rPr>
              <a:t>ÖRNEKTİR </a:t>
            </a:r>
            <a:endParaRPr/>
          </a:p>
          <a:p>
            <a:pPr marL="0" marR="0" lvl="0" indent="0" algn="ctr" rtl="0">
              <a:lnSpc>
                <a:spcPct val="100000"/>
              </a:lnSpc>
              <a:spcBef>
                <a:spcPts val="0"/>
              </a:spcBef>
              <a:spcAft>
                <a:spcPts val="0"/>
              </a:spcAft>
              <a:buClr>
                <a:srgbClr val="FFFF00"/>
              </a:buClr>
              <a:buSzPts val="2000"/>
              <a:buFont typeface="Calibri"/>
              <a:buNone/>
            </a:pPr>
            <a:r>
              <a:rPr lang="en-US" sz="2000" b="0" i="1" u="none" strike="noStrike" cap="none">
                <a:solidFill>
                  <a:srgbClr val="FFFF00"/>
                </a:solidFill>
                <a:latin typeface="Calibri"/>
                <a:ea typeface="Calibri"/>
                <a:cs typeface="Calibri"/>
                <a:sym typeface="Calibri"/>
              </a:rPr>
              <a:t>Kendi Planınıza göre güncelleyin</a:t>
            </a:r>
            <a:endParaRPr sz="2000" b="1" i="0" u="none" strike="noStrike" cap="none">
              <a:solidFill>
                <a:srgbClr val="000000"/>
              </a:solidFill>
              <a:latin typeface="Calibri"/>
              <a:ea typeface="Calibri"/>
              <a:cs typeface="Calibri"/>
              <a:sym typeface="Calibri"/>
            </a:endParaRPr>
          </a:p>
        </p:txBody>
      </p:sp>
      <p:sp>
        <p:nvSpPr>
          <p:cNvPr id="732" name="Google Shape;732;p16"/>
          <p:cNvSpPr/>
          <p:nvPr/>
        </p:nvSpPr>
        <p:spPr>
          <a:xfrm>
            <a:off x="7748587" y="0"/>
            <a:ext cx="4856162" cy="1225550"/>
          </a:xfrm>
          <a:prstGeom prst="wedgeEllipseCallout">
            <a:avLst>
              <a:gd name="adj1" fmla="val -5975"/>
              <a:gd name="adj2" fmla="val 9541"/>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0" i="1" u="none">
                <a:solidFill>
                  <a:schemeClr val="dk1"/>
                </a:solidFill>
                <a:latin typeface="Calibri"/>
                <a:ea typeface="Calibri"/>
                <a:cs typeface="Calibri"/>
                <a:sym typeface="Calibri"/>
              </a:rPr>
              <a:t>Bu ve bir sonraki sayfada,</a:t>
            </a:r>
            <a:endParaRPr/>
          </a:p>
          <a:p>
            <a:pPr marL="0" marR="0" lvl="0" indent="0" algn="ctr" rtl="0">
              <a:lnSpc>
                <a:spcPct val="100000"/>
              </a:lnSpc>
              <a:spcBef>
                <a:spcPts val="0"/>
              </a:spcBef>
              <a:spcAft>
                <a:spcPts val="0"/>
              </a:spcAft>
              <a:buClr>
                <a:schemeClr val="dk1"/>
              </a:buClr>
              <a:buSzPts val="1800"/>
              <a:buFont typeface="Calibri"/>
              <a:buNone/>
            </a:pPr>
            <a:r>
              <a:rPr lang="en-US" sz="1800" b="0" i="1" u="none">
                <a:solidFill>
                  <a:schemeClr val="dk1"/>
                </a:solidFill>
                <a:latin typeface="Calibri"/>
                <a:ea typeface="Calibri"/>
                <a:cs typeface="Calibri"/>
                <a:sym typeface="Calibri"/>
              </a:rPr>
              <a:t> 2019-2023 yani biten stratejik planınızın değerlendirmesi yapılacaktır.</a:t>
            </a:r>
            <a:endParaRPr/>
          </a:p>
        </p:txBody>
      </p:sp>
      <p:sp>
        <p:nvSpPr>
          <p:cNvPr id="2" name="Slayt Numarası Yer Tutucusu 1">
            <a:extLst>
              <a:ext uri="{FF2B5EF4-FFF2-40B4-BE49-F238E27FC236}">
                <a16:creationId xmlns:a16="http://schemas.microsoft.com/office/drawing/2014/main" xmlns="" id="{369A6799-B07D-58EC-C6C3-D45930A8A8DF}"/>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6</a:t>
            </a:r>
            <a:endParaRPr lang="en-US" b="1">
              <a:solidFill>
                <a:schemeClr val="tx1"/>
              </a:solidFill>
              <a:latin typeface="Times New Roman" panose="02020603050405020304" pitchFamily="18" charset="0"/>
              <a:cs typeface="Times New Roman" panose="02020603050405020304" pitchFamily="18" charset="0"/>
            </a:endParaRPr>
          </a:p>
        </p:txBody>
      </p:sp>
      <p:sp>
        <p:nvSpPr>
          <p:cNvPr id="4" name="Metin kutusu 3">
            <a:extLst>
              <a:ext uri="{FF2B5EF4-FFF2-40B4-BE49-F238E27FC236}">
                <a16:creationId xmlns:a16="http://schemas.microsoft.com/office/drawing/2014/main" xmlns="" id="{A9074103-BBCF-928C-90EC-E7085FFA6017}"/>
              </a:ext>
            </a:extLst>
          </p:cNvPr>
          <p:cNvSpPr txBox="1"/>
          <p:nvPr/>
        </p:nvSpPr>
        <p:spPr>
          <a:xfrm>
            <a:off x="889000" y="6562406"/>
            <a:ext cx="5712508" cy="2677656"/>
          </a:xfrm>
          <a:prstGeom prst="rect">
            <a:avLst/>
          </a:prstGeom>
          <a:noFill/>
        </p:spPr>
        <p:txBody>
          <a:bodyPr wrap="square">
            <a:spAutoFit/>
          </a:bodyPr>
          <a:lstStyle/>
          <a:p>
            <a:pPr marL="0" marR="0" lvl="0" indent="182562" algn="just" rtl="0">
              <a:lnSpc>
                <a:spcPct val="100000"/>
              </a:lnSpc>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Değerlendirmelerimiz sonucunda, hedef göstergelerimize etki eden önemli gelişmeler yaşandığını gözlemledik. Bu gelişmeler, planlarımızın bazı alanlarda başarısızlığa neden olmasına yol açtı. Bu kırılma noktalarını ayrıntılı olarak planımızın değerlendirme analizinde ele alacağız. Özellikle şu anahtar konuları vurgulayabiliriz:</a:t>
            </a:r>
            <a:r>
              <a:rPr lang="tr-TR" sz="1200">
                <a:latin typeface="Times New Roman" panose="02020603050405020304" pitchFamily="18" charset="0"/>
                <a:ea typeface="Times New Roman"/>
                <a:cs typeface="Times New Roman" panose="02020603050405020304" pitchFamily="18" charset="0"/>
              </a:rPr>
              <a:t> </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Pandemi Süreci: </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Dünya genelinde okulların kapanması veya sınırlı katılımla açık kalması, öğrenciler üzerinde olumsuz etkilere yol açtı.</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Deprem Etkisi: </a:t>
            </a: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Y</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aşanan deprem, psikolojik ve sosyal hasara neden oldu ve öğrencilerin eğitimine olumsuz etkiledi. </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Okul Kapanmaları: </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Bu, öğrencilerin fiziksel olarak okula katılamamaları anlamına gelir.</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Çevrimiçi Eğitim Uygulamaları: </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Pandemi sırasında öğrenciler, öğretmenler çevrimiçi eğitim platformlarına daha fazla bağımlı hale gelmiştir. </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Öğrenci Başarısındaki Dalgalanmalar: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Pandemi nedeniyle öğrenci başarısı ve öğrenci notları dünya genelinde dalgalanmıştır. </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Öğrenci Devamsızlığı: </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Okulların kapanması veya karışık eğitim modelleri, öğrenci devamsızlığı sorunlarına yol açmıştırBu nedenle, yeni plan döneminde bu zorlukların üstesinden gelmeyi ve daha etkili bir eğitim ortamı oluşturmayı hedeflemekteyiz.</a:t>
            </a:r>
            <a:endParaRPr lang="en-US" sz="120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lstStyle/>
          <a:p>
            <a:endParaRPr lang="tr-TR"/>
          </a:p>
        </p:txBody>
      </p:sp>
      <p:sp>
        <p:nvSpPr>
          <p:cNvPr id="3" name="2 Alt Başlık"/>
          <p:cNvSpPr>
            <a:spLocks noGrp="1"/>
          </p:cNvSpPr>
          <p:nvPr>
            <p:ph type="subTitle" idx="1"/>
          </p:nvPr>
        </p:nvSpPr>
        <p:spPr/>
        <p:txBody>
          <a:bodyPr/>
          <a:lstStyle/>
          <a:p>
            <a:endParaRPr lang="tr-TR"/>
          </a:p>
        </p:txBody>
      </p:sp>
      <p:sp>
        <p:nvSpPr>
          <p:cNvPr id="4" name="3 Slayt Numarası Yer Tutucusu"/>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8"/>
          <p:cNvSpPr txBox="1"/>
          <p:nvPr/>
        </p:nvSpPr>
        <p:spPr>
          <a:xfrm>
            <a:off x="8442325" y="2041525"/>
            <a:ext cx="4357687" cy="2152650"/>
          </a:xfrm>
          <a:prstGeom prst="rect">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spAutoFit/>
          </a:bodyPr>
          <a:lstStyle/>
          <a:p>
            <a:pPr marL="0" marR="0" lvl="0" indent="355600" algn="ctr" rtl="0">
              <a:lnSpc>
                <a:spcPct val="75000"/>
              </a:lnSpc>
              <a:spcBef>
                <a:spcPts val="0"/>
              </a:spcBef>
              <a:spcAft>
                <a:spcPts val="0"/>
              </a:spcAft>
              <a:buClr>
                <a:schemeClr val="dk1"/>
              </a:buClr>
              <a:buSzPts val="2400"/>
              <a:buFont typeface="Calibri"/>
              <a:buNone/>
            </a:pPr>
            <a:r>
              <a:rPr lang="en-US" sz="2400" b="1" i="0" u="none">
                <a:solidFill>
                  <a:schemeClr val="dk1"/>
                </a:solidFill>
                <a:latin typeface="Calibri"/>
                <a:ea typeface="Calibri"/>
                <a:cs typeface="Calibri"/>
                <a:sym typeface="Calibri"/>
              </a:rPr>
              <a:t>NOT</a:t>
            </a:r>
            <a:endParaRPr/>
          </a:p>
          <a:p>
            <a:pPr marL="0" marR="0" lvl="0" indent="355600" algn="just" rtl="0">
              <a:lnSpc>
                <a:spcPct val="150000"/>
              </a:lnSpc>
              <a:spcBef>
                <a:spcPts val="0"/>
              </a:spcBef>
              <a:spcAft>
                <a:spcPts val="0"/>
              </a:spcAft>
              <a:buClr>
                <a:schemeClr val="dk1"/>
              </a:buClr>
              <a:buSzPts val="1200"/>
              <a:buFont typeface="Calibri"/>
              <a:buNone/>
            </a:pPr>
            <a:r>
              <a:rPr lang="en-US" sz="1200" b="0" i="0" u="none" err="1">
                <a:solidFill>
                  <a:schemeClr val="dk1"/>
                </a:solidFill>
                <a:latin typeface="Calibri"/>
                <a:ea typeface="Calibri"/>
                <a:cs typeface="Calibri"/>
                <a:sym typeface="Calibri"/>
              </a:rPr>
              <a:t>Yasal</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Yükümlülükler</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ve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Mevzuat</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Analizi</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Aşamasında</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Cevaplandırılması</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Gereken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Temel</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Sorular</a:t>
            </a:r>
            <a:endParaRPr/>
          </a:p>
          <a:p>
            <a:pPr marL="0" marR="0" lvl="0" indent="35560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Calibri"/>
                <a:ea typeface="Calibri"/>
                <a:cs typeface="Calibri"/>
                <a:sym typeface="Calibri"/>
              </a:rPr>
              <a:t> Okul/</a:t>
            </a:r>
            <a:r>
              <a:rPr lang="en-US" sz="1200" b="0" i="0" u="none" err="1">
                <a:solidFill>
                  <a:schemeClr val="dk1"/>
                </a:solidFill>
                <a:latin typeface="Calibri"/>
                <a:ea typeface="Calibri"/>
                <a:cs typeface="Calibri"/>
                <a:sym typeface="Calibri"/>
              </a:rPr>
              <a:t>kurumun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çalışma</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usulleri</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ve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iş</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süreçlerine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ilişkin</a:t>
            </a:r>
            <a:r>
              <a:rPr lang="en-US" sz="1200" b="0" i="0" u="none">
                <a:solidFill>
                  <a:schemeClr val="dk1"/>
                </a:solidFill>
                <a:latin typeface="Calibri"/>
                <a:ea typeface="Calibri"/>
                <a:cs typeface="Calibri"/>
                <a:sym typeface="Calibri"/>
              </a:rPr>
              <a:t> hangi </a:t>
            </a:r>
            <a:r>
              <a:rPr lang="en-US" sz="1200" b="0" i="0" u="none" err="1">
                <a:solidFill>
                  <a:schemeClr val="dk1"/>
                </a:solidFill>
                <a:latin typeface="Calibri"/>
                <a:ea typeface="Calibri"/>
                <a:cs typeface="Calibri"/>
                <a:sym typeface="Calibri"/>
              </a:rPr>
              <a:t>düzenlemeler</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bulunmaktadır</a:t>
            </a:r>
            <a:r>
              <a:rPr lang="en-US" sz="1200" b="0" i="0" u="none">
                <a:solidFill>
                  <a:schemeClr val="dk1"/>
                </a:solidFill>
                <a:latin typeface="Calibri"/>
                <a:ea typeface="Calibri"/>
                <a:cs typeface="Calibri"/>
                <a:sym typeface="Calibri"/>
              </a:rPr>
              <a:t>?</a:t>
            </a:r>
            <a:endParaRPr/>
          </a:p>
          <a:p>
            <a:pPr marL="0" marR="0" lvl="0" indent="35560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Calibri"/>
                <a:ea typeface="Calibri"/>
                <a:cs typeface="Calibri"/>
                <a:sym typeface="Calibri"/>
              </a:rPr>
              <a:t> Okul/</a:t>
            </a:r>
            <a:r>
              <a:rPr lang="en-US" sz="1200" b="0" i="0" u="none" err="1">
                <a:solidFill>
                  <a:schemeClr val="dk1"/>
                </a:solidFill>
                <a:latin typeface="Calibri"/>
                <a:ea typeface="Calibri"/>
                <a:cs typeface="Calibri"/>
                <a:sym typeface="Calibri"/>
              </a:rPr>
              <a:t>kurum</a:t>
            </a:r>
            <a:r>
              <a:rPr lang="en-US" sz="1200" b="0" i="0" u="none">
                <a:solidFill>
                  <a:schemeClr val="dk1"/>
                </a:solidFill>
                <a:latin typeface="Calibri"/>
                <a:ea typeface="Calibri"/>
                <a:cs typeface="Calibri"/>
                <a:sym typeface="Calibri"/>
              </a:rPr>
              <a:t> tarafından </a:t>
            </a:r>
            <a:r>
              <a:rPr lang="en-US" sz="1200" b="0" i="0" u="none" err="1">
                <a:solidFill>
                  <a:schemeClr val="dk1"/>
                </a:solidFill>
                <a:latin typeface="Calibri"/>
                <a:ea typeface="Calibri"/>
                <a:cs typeface="Calibri"/>
                <a:sym typeface="Calibri"/>
              </a:rPr>
              <a:t>sunulan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ürün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ve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hizmetler</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nelerdir</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Bunların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yararlanıcıları</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kimlerdir</a:t>
            </a:r>
            <a:r>
              <a:rPr lang="en-US" sz="1200" b="0" i="0" u="none">
                <a:solidFill>
                  <a:schemeClr val="dk1"/>
                </a:solidFill>
                <a:latin typeface="Calibri"/>
                <a:ea typeface="Calibri"/>
                <a:cs typeface="Calibri"/>
                <a:sym typeface="Calibri"/>
              </a:rPr>
              <a:t>?</a:t>
            </a:r>
            <a:endParaRPr/>
          </a:p>
          <a:p>
            <a:pPr marL="0" marR="0" lvl="0" indent="35560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Calibri"/>
                <a:ea typeface="Calibri"/>
                <a:cs typeface="Calibri"/>
                <a:sym typeface="Calibri"/>
              </a:rPr>
              <a:t> Okul/</a:t>
            </a:r>
            <a:r>
              <a:rPr lang="en-US" sz="1200" b="0" i="0" u="none" err="1">
                <a:solidFill>
                  <a:schemeClr val="dk1"/>
                </a:solidFill>
                <a:latin typeface="Calibri"/>
                <a:ea typeface="Calibri"/>
                <a:cs typeface="Calibri"/>
                <a:sym typeface="Calibri"/>
              </a:rPr>
              <a:t>kurum</a:t>
            </a:r>
            <a:r>
              <a:rPr lang="en-US" sz="1200" b="0" i="0" u="none">
                <a:solidFill>
                  <a:schemeClr val="dk1"/>
                </a:solidFill>
                <a:latin typeface="Calibri"/>
                <a:ea typeface="Calibri"/>
                <a:cs typeface="Calibri"/>
                <a:sym typeface="Calibri"/>
              </a:rPr>
              <a:t> tarafından </a:t>
            </a:r>
            <a:r>
              <a:rPr lang="en-US" sz="1200" b="0" i="0" u="none" err="1">
                <a:solidFill>
                  <a:schemeClr val="dk1"/>
                </a:solidFill>
                <a:latin typeface="Calibri"/>
                <a:ea typeface="Calibri"/>
                <a:cs typeface="Calibri"/>
                <a:sym typeface="Calibri"/>
              </a:rPr>
              <a:t>sunulan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ürün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ve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hizmetlerin</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nitelik</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ve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niceliğine</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ilişkin</a:t>
            </a:r>
            <a:r>
              <a:rPr lang="en-US" sz="1200" b="0" i="0" u="none">
                <a:solidFill>
                  <a:schemeClr val="dk1"/>
                </a:solidFill>
                <a:latin typeface="Calibri"/>
                <a:ea typeface="Calibri"/>
                <a:cs typeface="Calibri"/>
                <a:sym typeface="Calibri"/>
              </a:rPr>
              <a:t> ne </a:t>
            </a:r>
            <a:r>
              <a:rPr lang="en-US" sz="1200" b="0" i="0" u="none" err="1">
                <a:solidFill>
                  <a:schemeClr val="dk1"/>
                </a:solidFill>
                <a:latin typeface="Calibri"/>
                <a:ea typeface="Calibri"/>
                <a:cs typeface="Calibri"/>
                <a:sym typeface="Calibri"/>
              </a:rPr>
              <a:t>gibi</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hükümler</a:t>
            </a:r>
            <a:r>
              <a:rPr lang="en-US" sz="1200" b="0" i="0" u="none">
                <a:solidFill>
                  <a:schemeClr val="dk1"/>
                </a:solidFill>
                <a:latin typeface="Calibri"/>
                <a:ea typeface="Calibri"/>
                <a:cs typeface="Calibri"/>
                <a:sym typeface="Calibri"/>
              </a:rPr>
              <a:t> </a:t>
            </a:r>
            <a:r>
              <a:rPr lang="en-US" sz="1200" b="0" i="0" u="none" err="1">
                <a:solidFill>
                  <a:schemeClr val="dk1"/>
                </a:solidFill>
                <a:latin typeface="Calibri"/>
                <a:ea typeface="Calibri"/>
                <a:cs typeface="Calibri"/>
                <a:sym typeface="Calibri"/>
              </a:rPr>
              <a:t>bulunmaktadır</a:t>
            </a:r>
            <a:r>
              <a:rPr lang="en-US" sz="1200" b="0" i="0" u="none">
                <a:solidFill>
                  <a:schemeClr val="dk1"/>
                </a:solidFill>
                <a:latin typeface="Calibri"/>
                <a:ea typeface="Calibri"/>
                <a:cs typeface="Calibri"/>
                <a:sym typeface="Calibri"/>
              </a:rPr>
              <a:t>.</a:t>
            </a:r>
            <a:endParaRPr/>
          </a:p>
        </p:txBody>
      </p:sp>
      <p:grpSp>
        <p:nvGrpSpPr>
          <p:cNvPr id="751" name="Google Shape;751;p18"/>
          <p:cNvGrpSpPr/>
          <p:nvPr/>
        </p:nvGrpSpPr>
        <p:grpSpPr>
          <a:xfrm>
            <a:off x="889000" y="593720"/>
            <a:ext cx="5740400" cy="376237"/>
            <a:chOff x="542115" y="3383314"/>
            <a:chExt cx="5975601" cy="285751"/>
          </a:xfrm>
        </p:grpSpPr>
        <p:sp>
          <p:nvSpPr>
            <p:cNvPr id="752" name="Google Shape;752;p18"/>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Yasal Yükümlülükler ve Mevzuat Analizi</a:t>
              </a:r>
              <a:endParaRPr/>
            </a:p>
          </p:txBody>
        </p:sp>
        <p:sp>
          <p:nvSpPr>
            <p:cNvPr id="753" name="Google Shape;753;p18"/>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2.</a:t>
              </a:r>
              <a:r>
                <a:rPr lang="tr-TR" sz="1600" b="1">
                  <a:solidFill>
                    <a:srgbClr val="FFFFFF"/>
                  </a:solidFill>
                  <a:latin typeface="Calibri"/>
                  <a:ea typeface="Calibri"/>
                  <a:cs typeface="Calibri"/>
                  <a:sym typeface="Calibri"/>
                </a:rPr>
                <a:t>5</a:t>
              </a:r>
              <a:r>
                <a:rPr lang="en-US" sz="1600" b="1" i="0" u="none" strike="noStrike" cap="none">
                  <a:solidFill>
                    <a:srgbClr val="FFFFFF"/>
                  </a:solidFill>
                  <a:latin typeface="Calibri"/>
                  <a:ea typeface="Calibri"/>
                  <a:cs typeface="Calibri"/>
                  <a:sym typeface="Calibri"/>
                </a:rPr>
                <a:t>.</a:t>
              </a:r>
              <a:endParaRPr/>
            </a:p>
          </p:txBody>
        </p:sp>
      </p:grpSp>
      <p:graphicFrame>
        <p:nvGraphicFramePr>
          <p:cNvPr id="754" name="Google Shape;754;p18"/>
          <p:cNvGraphicFramePr/>
          <p:nvPr>
            <p:extLst>
              <p:ext uri="{D42A27DB-BD31-4B8C-83A1-F6EECF244321}">
                <p14:modId xmlns:p14="http://schemas.microsoft.com/office/powerpoint/2010/main" xmlns="" val="457417944"/>
              </p:ext>
            </p:extLst>
          </p:nvPr>
        </p:nvGraphicFramePr>
        <p:xfrm>
          <a:off x="888999" y="1003301"/>
          <a:ext cx="5740401" cy="8708144"/>
        </p:xfrm>
        <a:graphic>
          <a:graphicData uri="http://schemas.openxmlformats.org/drawingml/2006/table">
            <a:tbl>
              <a:tblPr>
                <a:noFill/>
                <a:tableStyleId>{85591258-8B19-4969-B31F-6914642E252F}</a:tableStyleId>
              </a:tblPr>
              <a:tblGrid>
                <a:gridCol w="1055748">
                  <a:extLst>
                    <a:ext uri="{9D8B030D-6E8A-4147-A177-3AD203B41FA5}">
                      <a16:colId xmlns:a16="http://schemas.microsoft.com/office/drawing/2014/main" xmlns="" val="20000"/>
                    </a:ext>
                  </a:extLst>
                </a:gridCol>
                <a:gridCol w="4684653">
                  <a:extLst>
                    <a:ext uri="{9D8B030D-6E8A-4147-A177-3AD203B41FA5}">
                      <a16:colId xmlns:a16="http://schemas.microsoft.com/office/drawing/2014/main" xmlns="" val="20001"/>
                    </a:ext>
                  </a:extLst>
                </a:gridCol>
              </a:tblGrid>
              <a:tr h="445193">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YASAL YÜKÜMLÜLÜK (GÖREVLER)</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DAYANAK(KANUN, YÖNETMELİK, GENELGE, YÖNERGE)</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extLst>
                  <a:ext uri="{0D108BD9-81ED-4DB2-BD59-A6C34878D82A}">
                    <a16:rowId xmlns:a16="http://schemas.microsoft.com/office/drawing/2014/main" xmlns="" val="10000"/>
                  </a:ext>
                </a:extLst>
              </a:tr>
              <a:tr h="148398">
                <a:tc rowSpan="4">
                  <a:txBody>
                    <a:bodyPr/>
                    <a:lstStyle/>
                    <a:p>
                      <a:pPr marL="0" marR="0" lvl="0" indent="0" algn="l" rtl="0">
                        <a:lnSpc>
                          <a:spcPct val="115000"/>
                        </a:lnSpc>
                        <a:spcBef>
                          <a:spcPts val="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Atama</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657 Sayılı Devlet Memurları Kanunu</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1"/>
                  </a:ext>
                </a:extLst>
              </a:tr>
              <a:tr h="296795">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a:t>
                      </a:r>
                      <a:r>
                        <a:rPr lang="en-US" sz="1000" b="0" i="0" u="none" strike="noStrike" cap="none" err="1">
                          <a:solidFill>
                            <a:schemeClr val="dk1"/>
                          </a:solidFill>
                          <a:latin typeface="Times New Roman"/>
                          <a:ea typeface="Times New Roman"/>
                          <a:cs typeface="Times New Roman"/>
                          <a:sym typeface="Times New Roman"/>
                        </a:rPr>
                        <a:t>Eğitim</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Bakanlığına</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Bağlı</a:t>
                      </a:r>
                      <a:r>
                        <a:rPr lang="en-US" sz="1000" b="0" i="0" u="none" strike="noStrike" cap="none">
                          <a:solidFill>
                            <a:schemeClr val="dk1"/>
                          </a:solidFill>
                          <a:latin typeface="Times New Roman"/>
                          <a:ea typeface="Times New Roman"/>
                          <a:cs typeface="Times New Roman"/>
                          <a:sym typeface="Times New Roman"/>
                        </a:rPr>
                        <a:t> Okul </a:t>
                      </a:r>
                      <a:r>
                        <a:rPr lang="en-US" sz="1000" b="0" i="0" u="none" strike="noStrike" cap="none" err="1">
                          <a:solidFill>
                            <a:schemeClr val="dk1"/>
                          </a:solidFill>
                          <a:latin typeface="Times New Roman"/>
                          <a:ea typeface="Times New Roman"/>
                          <a:cs typeface="Times New Roman"/>
                          <a:sym typeface="Times New Roman"/>
                        </a:rPr>
                        <a:t>ve</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Kurumların</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Yönetici</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ve</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Öğretmenlerinin</a:t>
                      </a:r>
                      <a:r>
                        <a:rPr lang="en-US" sz="1000" b="0" i="0" u="none" strike="noStrike" cap="none">
                          <a:solidFill>
                            <a:schemeClr val="dk1"/>
                          </a:solidFill>
                          <a:latin typeface="Times New Roman"/>
                          <a:ea typeface="Times New Roman"/>
                          <a:cs typeface="Times New Roman"/>
                          <a:sym typeface="Times New Roman"/>
                        </a:rPr>
                        <a:t> Norm </a:t>
                      </a:r>
                      <a:r>
                        <a:rPr lang="en-US" sz="1000" b="0" i="0" u="none" strike="noStrike" cap="none" err="1">
                          <a:solidFill>
                            <a:schemeClr val="dk1"/>
                          </a:solidFill>
                          <a:latin typeface="Times New Roman"/>
                          <a:ea typeface="Times New Roman"/>
                          <a:cs typeface="Times New Roman"/>
                          <a:sym typeface="Times New Roman"/>
                        </a:rPr>
                        <a:t>Kadrolarına</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İlişkin</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Yönetmelik</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2"/>
                  </a:ext>
                </a:extLst>
              </a:tr>
              <a:tr h="296795">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Eğitim Kurumları Yöneticilerinin Atama ve Yer Değiştirmelerine İlişkin Yönetmelik</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3"/>
                  </a:ext>
                </a:extLst>
              </a:tr>
              <a:tr h="170039">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Öğretmenlerinin Atama ve Yer Değiştirme Yönetmeliği</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4"/>
                  </a:ext>
                </a:extLst>
              </a:tr>
              <a:tr h="148398">
                <a:tc rowSpan="4">
                  <a:txBody>
                    <a:bodyPr/>
                    <a:lstStyle/>
                    <a:p>
                      <a:pPr marL="0" marR="0" lvl="0" indent="0" algn="l" rtl="0">
                        <a:lnSpc>
                          <a:spcPct val="115000"/>
                        </a:lnSpc>
                        <a:spcBef>
                          <a:spcPts val="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Ödül, Disiplin</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Devlet Memurları Kanunu</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5"/>
                  </a:ext>
                </a:extLst>
              </a:tr>
              <a:tr h="296795">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6528 Sayılı Milli Eğitim Temel Kanunu İle Bazı Kanun ve Kanun Hükmünde Kararnamelerde Değişiklik Yapılmasına Dair Kanun</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6"/>
                  </a:ext>
                </a:extLst>
              </a:tr>
              <a:tr h="296795">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Personeline Başarı, Üstün Başarı ve Ödül Verilmesine Dair Yönerge</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7"/>
                  </a:ext>
                </a:extLst>
              </a:tr>
              <a:tr h="148398">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Disiplin Amirleri Yönetmeliği</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8"/>
                  </a:ext>
                </a:extLst>
              </a:tr>
              <a:tr h="148398">
                <a:tc rowSpan="6">
                  <a:txBody>
                    <a:bodyPr/>
                    <a:lstStyle/>
                    <a:p>
                      <a:pPr marL="0" marR="0" lvl="0" indent="0" algn="l" rtl="0">
                        <a:lnSpc>
                          <a:spcPct val="115000"/>
                        </a:lnSpc>
                        <a:spcBef>
                          <a:spcPts val="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Okul </a:t>
                      </a:r>
                      <a:r>
                        <a:rPr lang="en-US" sz="1000" b="1" i="0" u="none" strike="noStrike" cap="none" err="1">
                          <a:solidFill>
                            <a:schemeClr val="dk1"/>
                          </a:solidFill>
                          <a:latin typeface="Times New Roman"/>
                          <a:ea typeface="Times New Roman"/>
                          <a:cs typeface="Times New Roman"/>
                          <a:sym typeface="Times New Roman"/>
                        </a:rPr>
                        <a:t>Yönetimi</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1739 Sayılı Milli Eğitim Temel Kanunu</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9"/>
                  </a:ext>
                </a:extLst>
              </a:tr>
              <a:tr h="148398">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İlköğretim Kurumları Yönetmeliği</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0"/>
                  </a:ext>
                </a:extLst>
              </a:tr>
              <a:tr h="148398">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a:t>
                      </a:r>
                      <a:r>
                        <a:rPr lang="en-US" sz="1000" b="0" i="0" u="none" strike="noStrike" cap="none" err="1">
                          <a:solidFill>
                            <a:schemeClr val="dk1"/>
                          </a:solidFill>
                          <a:latin typeface="Times New Roman"/>
                          <a:ea typeface="Times New Roman"/>
                          <a:cs typeface="Times New Roman"/>
                          <a:sym typeface="Times New Roman"/>
                        </a:rPr>
                        <a:t>Eğitim</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Bakanlığı</a:t>
                      </a:r>
                      <a:r>
                        <a:rPr lang="en-US" sz="1000" b="0" i="0" u="none" strike="noStrike" cap="none">
                          <a:solidFill>
                            <a:schemeClr val="dk1"/>
                          </a:solidFill>
                          <a:latin typeface="Times New Roman"/>
                          <a:ea typeface="Times New Roman"/>
                          <a:cs typeface="Times New Roman"/>
                          <a:sym typeface="Times New Roman"/>
                        </a:rPr>
                        <a:t> Okul </a:t>
                      </a:r>
                      <a:r>
                        <a:rPr lang="en-US" sz="1000" b="0" i="0" u="none" strike="noStrike" cap="none" err="1">
                          <a:solidFill>
                            <a:schemeClr val="dk1"/>
                          </a:solidFill>
                          <a:latin typeface="Times New Roman"/>
                          <a:ea typeface="Times New Roman"/>
                          <a:cs typeface="Times New Roman"/>
                          <a:sym typeface="Times New Roman"/>
                        </a:rPr>
                        <a:t>Aile</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Birliği</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Yönetmeliği</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1"/>
                  </a:ext>
                </a:extLst>
              </a:tr>
              <a:tr h="170039">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Eğitim Bölgeleri ve Eğitim Kurulları Yönergesi</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2"/>
                  </a:ext>
                </a:extLst>
              </a:tr>
              <a:tr h="170039">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MEB Yönetici ve Öğretmenlerin Ders ve Ek Ders Saatlerine İlişkin Karar </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3"/>
                  </a:ext>
                </a:extLst>
              </a:tr>
              <a:tr h="148398">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Taşınır Mal Yönetmeliği</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4"/>
                  </a:ext>
                </a:extLst>
              </a:tr>
              <a:tr h="148398">
                <a:tc rowSpan="9">
                  <a:txBody>
                    <a:bodyPr/>
                    <a:lstStyle/>
                    <a:p>
                      <a:pPr marL="0" marR="0" lvl="0" indent="0" algn="l" rtl="0">
                        <a:lnSpc>
                          <a:spcPct val="115000"/>
                        </a:lnSpc>
                        <a:spcBef>
                          <a:spcPts val="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Eğitim-Öğretim</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Anayasa</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5"/>
                  </a:ext>
                </a:extLst>
              </a:tr>
              <a:tr h="148398">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1739 Sayılı Milli Eğitim Temel Kanunu</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6"/>
                  </a:ext>
                </a:extLst>
              </a:tr>
              <a:tr h="148398">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222 Sayılı İlköğretim ve Eğitim Kanunu</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7"/>
                  </a:ext>
                </a:extLst>
              </a:tr>
              <a:tr h="296795">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6287 Sayılı İlköğretim ve Eğitim Kanunu ile Bazı Kanunlarda Değişiklik Yapılmasına Dair Kanun</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8"/>
                  </a:ext>
                </a:extLst>
              </a:tr>
              <a:tr h="148398">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İlköğretim Kurumları Yönetmeliği</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9"/>
                  </a:ext>
                </a:extLst>
              </a:tr>
              <a:tr h="296795">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Eğitim Öğretim Çalışmalarının Planlı Yürütülmesine İlişkin Yönerge </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0"/>
                  </a:ext>
                </a:extLst>
              </a:tr>
              <a:tr h="148398">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Öğrenci Yetiştirme Kursları Yönergesi</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1"/>
                  </a:ext>
                </a:extLst>
              </a:tr>
              <a:tr h="170039">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Ders Kitapları ve Eğitim Araçları Yönetmeliği </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2"/>
                  </a:ext>
                </a:extLst>
              </a:tr>
              <a:tr h="296795">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Öğrencilerin Ders Dışı Eğitim ve Öğretim Faaliyetleri Hakkında Yönetmelik </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3"/>
                  </a:ext>
                </a:extLst>
              </a:tr>
              <a:tr h="148398">
                <a:tc rowSpan="6">
                  <a:txBody>
                    <a:bodyPr/>
                    <a:lstStyle/>
                    <a:p>
                      <a:pPr marL="0" marR="0" lvl="0" indent="0" algn="l" rtl="0">
                        <a:lnSpc>
                          <a:spcPct val="115000"/>
                        </a:lnSpc>
                        <a:spcBef>
                          <a:spcPts val="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Personel İşleri</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Personel İzin Yönergesi</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4"/>
                  </a:ext>
                </a:extLst>
              </a:tr>
              <a:tr h="148398">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Devlet Memurları Tedavi ve Cenaze Giderleri Yönetmeliği</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5"/>
                  </a:ext>
                </a:extLst>
              </a:tr>
              <a:tr h="170039">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Kamu Kurum ve Kuruluşlarında Çalışan Personelin Kılık Kıyafet Yönetmeliği </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6"/>
                  </a:ext>
                </a:extLst>
              </a:tr>
              <a:tr h="296795">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Memurların Hastalık Raporlarını Verecek Hekim ve Sağlık Kurulları Hakkındaki Yönetmelik </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7"/>
                  </a:ext>
                </a:extLst>
              </a:tr>
              <a:tr h="170039">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Personeli Görevde Yükseltme ve Unvan Değişikliği Yönetmeliği </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8"/>
                  </a:ext>
                </a:extLst>
              </a:tr>
              <a:tr h="148398">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Öğretmenlik Kariyer Basamaklarında Yükseltme Yönetmeliği </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9"/>
                  </a:ext>
                </a:extLst>
              </a:tr>
              <a:tr h="148398">
                <a:tc rowSpan="4">
                  <a:txBody>
                    <a:bodyPr/>
                    <a:lstStyle/>
                    <a:p>
                      <a:pPr marL="0" marR="0" lvl="0" indent="0" algn="l" rtl="0">
                        <a:lnSpc>
                          <a:spcPct val="115000"/>
                        </a:lnSpc>
                        <a:spcBef>
                          <a:spcPts val="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Mühür, Yazışma, Arşiv</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Resmi Mühür Yönetmeliği</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30"/>
                  </a:ext>
                </a:extLst>
              </a:tr>
              <a:tr h="170039">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Resmi Yazışmalarda Uygulanacak Usul ve Esaslar Hakkındaki Yönetmelik </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31"/>
                  </a:ext>
                </a:extLst>
              </a:tr>
              <a:tr h="148398">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Evrak Yönergesi </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32"/>
                  </a:ext>
                </a:extLst>
              </a:tr>
              <a:tr h="148398">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Arşiv Hizmetleri Yönetmeliği</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33"/>
                  </a:ext>
                </a:extLst>
              </a:tr>
              <a:tr h="170039">
                <a:tc rowSpan="3">
                  <a:txBody>
                    <a:bodyPr/>
                    <a:lstStyle/>
                    <a:p>
                      <a:pPr marL="0" marR="0" lvl="0" indent="0" algn="l" rtl="0">
                        <a:lnSpc>
                          <a:spcPct val="115000"/>
                        </a:lnSpc>
                        <a:spcBef>
                          <a:spcPts val="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Rehberlik ve Sosyal Etkinlikler</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Rehberlik ve Psikolojik Danışma Hizmetleri Yönet.</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34"/>
                  </a:ext>
                </a:extLst>
              </a:tr>
              <a:tr h="148398">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Okul </a:t>
                      </a:r>
                      <a:r>
                        <a:rPr lang="en-US" sz="1000" b="0" i="0" u="none" strike="noStrike" cap="none" err="1">
                          <a:solidFill>
                            <a:schemeClr val="dk1"/>
                          </a:solidFill>
                          <a:latin typeface="Times New Roman"/>
                          <a:ea typeface="Times New Roman"/>
                          <a:cs typeface="Times New Roman"/>
                          <a:sym typeface="Times New Roman"/>
                        </a:rPr>
                        <a:t>Spor</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Kulüpleri</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Yönetmeliği</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35"/>
                  </a:ext>
                </a:extLst>
              </a:tr>
              <a:tr h="170039">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İlköğretim ve Ortaöğretim Sosyal Etkinlikler Yönetmeliği </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36"/>
                  </a:ext>
                </a:extLst>
              </a:tr>
              <a:tr h="148398">
                <a:tc rowSpan="3">
                  <a:txBody>
                    <a:bodyPr/>
                    <a:lstStyle/>
                    <a:p>
                      <a:pPr marL="0" marR="0" lvl="0" indent="0" algn="l" rtl="0">
                        <a:lnSpc>
                          <a:spcPct val="115000"/>
                        </a:lnSpc>
                        <a:spcBef>
                          <a:spcPts val="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Öğrenci İşleri</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İlköğretim Kurumları Yönetmeliği</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37"/>
                  </a:ext>
                </a:extLst>
              </a:tr>
              <a:tr h="253513">
                <a:tc vMerge="1">
                  <a:txBody>
                    <a:bodyPr/>
                    <a:lstStyle/>
                    <a:p>
                      <a:endParaRPr lang="tr-TR"/>
                    </a:p>
                  </a:txBody>
                  <a:tcPr/>
                </a:tc>
                <a:tc>
                  <a:txBody>
                    <a:bodyPr/>
                    <a:lstStyle/>
                    <a:p>
                      <a:pPr marL="0" marR="0" lvl="0" indent="0" algn="l" rtl="0">
                        <a:lnSpc>
                          <a:spcPct val="15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a:t>
                      </a:r>
                      <a:r>
                        <a:rPr lang="en-US" sz="1000" b="0" i="0" u="none" strike="noStrike" cap="none" err="1">
                          <a:solidFill>
                            <a:schemeClr val="dk1"/>
                          </a:solidFill>
                          <a:latin typeface="Times New Roman"/>
                          <a:ea typeface="Times New Roman"/>
                          <a:cs typeface="Times New Roman"/>
                          <a:sym typeface="Times New Roman"/>
                        </a:rPr>
                        <a:t>Eğitim</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Bakanlığı</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Demokrasi</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Eğitimi</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ve</a:t>
                      </a:r>
                      <a:r>
                        <a:rPr lang="en-US" sz="1000" b="0" i="0" u="none" strike="noStrike" cap="none">
                          <a:solidFill>
                            <a:schemeClr val="dk1"/>
                          </a:solidFill>
                          <a:latin typeface="Times New Roman"/>
                          <a:ea typeface="Times New Roman"/>
                          <a:cs typeface="Times New Roman"/>
                          <a:sym typeface="Times New Roman"/>
                        </a:rPr>
                        <a:t> Okul </a:t>
                      </a:r>
                      <a:r>
                        <a:rPr lang="en-US" sz="1000" b="0" i="0" u="none" strike="noStrike" cap="none" err="1">
                          <a:solidFill>
                            <a:schemeClr val="dk1"/>
                          </a:solidFill>
                          <a:latin typeface="Times New Roman"/>
                          <a:ea typeface="Times New Roman"/>
                          <a:cs typeface="Times New Roman"/>
                          <a:sym typeface="Times New Roman"/>
                        </a:rPr>
                        <a:t>Meclisleri</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Yönergesi</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38"/>
                  </a:ext>
                </a:extLst>
              </a:tr>
              <a:tr h="199397">
                <a:tc vMerge="1">
                  <a:txBody>
                    <a:bodyPr/>
                    <a:lstStyle/>
                    <a:p>
                      <a:endParaRPr lang="tr-TR"/>
                    </a:p>
                  </a:txBody>
                  <a:tcPr/>
                </a:tc>
                <a:tc>
                  <a:txBody>
                    <a:bodyPr/>
                    <a:lstStyle/>
                    <a:p>
                      <a:pPr marL="0" marR="0" lvl="0" indent="0" algn="l" rtl="0">
                        <a:lnSpc>
                          <a:spcPct val="15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Okul </a:t>
                      </a:r>
                      <a:r>
                        <a:rPr lang="en-US" sz="1000" b="0" i="0" u="none" strike="noStrike" cap="none" err="1">
                          <a:solidFill>
                            <a:schemeClr val="dk1"/>
                          </a:solidFill>
                          <a:latin typeface="Times New Roman"/>
                          <a:ea typeface="Times New Roman"/>
                          <a:cs typeface="Times New Roman"/>
                          <a:sym typeface="Times New Roman"/>
                        </a:rPr>
                        <a:t>Servis</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Araçları</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Hizmet</a:t>
                      </a: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err="1">
                          <a:solidFill>
                            <a:schemeClr val="dk1"/>
                          </a:solidFill>
                          <a:latin typeface="Times New Roman"/>
                          <a:ea typeface="Times New Roman"/>
                          <a:cs typeface="Times New Roman"/>
                          <a:sym typeface="Times New Roman"/>
                        </a:rPr>
                        <a:t>Yönetmeliği</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39"/>
                  </a:ext>
                </a:extLst>
              </a:tr>
              <a:tr h="148398">
                <a:tc rowSpan="2">
                  <a:txBody>
                    <a:bodyPr/>
                    <a:lstStyle/>
                    <a:p>
                      <a:pPr marL="0" marR="0" lvl="0" indent="0" algn="l" rtl="0">
                        <a:lnSpc>
                          <a:spcPct val="115000"/>
                        </a:lnSpc>
                        <a:spcBef>
                          <a:spcPts val="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İsim ve Tanıtım</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 Kurum Tanıtım Yönetmeliği</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40"/>
                  </a:ext>
                </a:extLst>
              </a:tr>
              <a:tr h="170039">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Milli Eğitim Bakanlığına Bağlı Kurumlara Ait Açma, Kapatma ve Ad Verme Yönetmeliği </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41"/>
                  </a:ext>
                </a:extLst>
              </a:tr>
              <a:tr h="148398">
                <a:tc rowSpan="3">
                  <a:txBody>
                    <a:bodyPr/>
                    <a:lstStyle/>
                    <a:p>
                      <a:pPr marL="0" marR="0" lvl="0" indent="0" algn="l" rtl="0">
                        <a:lnSpc>
                          <a:spcPct val="115000"/>
                        </a:lnSpc>
                        <a:spcBef>
                          <a:spcPts val="0"/>
                        </a:spcBef>
                        <a:spcAft>
                          <a:spcPts val="0"/>
                        </a:spcAft>
                        <a:buClr>
                          <a:schemeClr val="dk1"/>
                        </a:buClr>
                        <a:buSzPts val="1000"/>
                        <a:buFont typeface="Times New Roman"/>
                        <a:buNone/>
                      </a:pPr>
                      <a:r>
                        <a:rPr lang="en-US" sz="1000" b="1" i="0" u="none" strike="noStrike" cap="none">
                          <a:solidFill>
                            <a:schemeClr val="dk1"/>
                          </a:solidFill>
                          <a:latin typeface="Times New Roman"/>
                          <a:ea typeface="Times New Roman"/>
                          <a:cs typeface="Times New Roman"/>
                          <a:sym typeface="Times New Roman"/>
                        </a:rPr>
                        <a:t>Sivil Savunma</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Sabotajlara Karşı Koruma Yönetmeliği </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42"/>
                  </a:ext>
                </a:extLst>
              </a:tr>
              <a:tr h="148398">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Binaların Yangından Korunması Hakkındaki Yönetmelik </a:t>
                      </a:r>
                      <a:endParaRPr/>
                    </a:p>
                  </a:txBody>
                  <a:tcPr marL="28175" marR="28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43"/>
                  </a:ext>
                </a:extLst>
              </a:tr>
              <a:tr h="148398">
                <a:tc v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US" sz="1000" b="0" i="0" u="none" strike="noStrike" cap="none">
                          <a:solidFill>
                            <a:schemeClr val="dk1"/>
                          </a:solidFill>
                          <a:latin typeface="Times New Roman"/>
                          <a:ea typeface="Times New Roman"/>
                          <a:cs typeface="Times New Roman"/>
                          <a:sym typeface="Times New Roman"/>
                        </a:rPr>
                        <a:t>Daire ve Müesseseler İçin Sivil Savunma İşleri Kılavuzu </a:t>
                      </a:r>
                      <a:endParaRPr/>
                    </a:p>
                  </a:txBody>
                  <a:tcPr marL="28175" marR="281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44"/>
                  </a:ext>
                </a:extLst>
              </a:tr>
            </a:tbl>
          </a:graphicData>
        </a:graphic>
      </p:graphicFrame>
      <p:sp>
        <p:nvSpPr>
          <p:cNvPr id="755" name="Google Shape;755;p18"/>
          <p:cNvSpPr/>
          <p:nvPr/>
        </p:nvSpPr>
        <p:spPr>
          <a:xfrm>
            <a:off x="8091487" y="419100"/>
            <a:ext cx="5060950" cy="1622425"/>
          </a:xfrm>
          <a:prstGeom prst="wedgeEllipseCallout">
            <a:avLst>
              <a:gd name="adj1" fmla="val -5350"/>
              <a:gd name="adj2" fmla="val 8048"/>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Bu tablolar tek tek kontrol edilip güncelleme yapılması lazım. Değişen kaldırılan var ise tablodan da çıkarılmalı</a:t>
            </a:r>
            <a:endParaRPr/>
          </a:p>
        </p:txBody>
      </p:sp>
      <p:sp>
        <p:nvSpPr>
          <p:cNvPr id="2" name="Slayt Numarası Yer Tutucusu 1">
            <a:extLst>
              <a:ext uri="{FF2B5EF4-FFF2-40B4-BE49-F238E27FC236}">
                <a16:creationId xmlns:a16="http://schemas.microsoft.com/office/drawing/2014/main" xmlns="" id="{C775E308-ABE1-5E3F-F1B0-65665013A482}"/>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8</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grpSp>
        <p:nvGrpSpPr>
          <p:cNvPr id="760" name="Google Shape;760;p19"/>
          <p:cNvGrpSpPr/>
          <p:nvPr/>
        </p:nvGrpSpPr>
        <p:grpSpPr>
          <a:xfrm>
            <a:off x="894445" y="777495"/>
            <a:ext cx="5752417" cy="376237"/>
            <a:chOff x="542115" y="3383314"/>
            <a:chExt cx="5342604" cy="285751"/>
          </a:xfrm>
        </p:grpSpPr>
        <p:sp>
          <p:nvSpPr>
            <p:cNvPr id="761" name="Google Shape;761;p19"/>
            <p:cNvSpPr/>
            <p:nvPr/>
          </p:nvSpPr>
          <p:spPr>
            <a:xfrm>
              <a:off x="1375970" y="3383314"/>
              <a:ext cx="4508749"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Üst Politika Belgeleri Analizi</a:t>
              </a:r>
              <a:endParaRPr/>
            </a:p>
          </p:txBody>
        </p:sp>
        <p:sp>
          <p:nvSpPr>
            <p:cNvPr id="762" name="Google Shape;762;p19"/>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2.</a:t>
              </a:r>
              <a:r>
                <a:rPr lang="tr-TR" sz="1600" b="1" i="0" u="none" strike="noStrike" cap="none">
                  <a:solidFill>
                    <a:srgbClr val="FFFFFF"/>
                  </a:solidFill>
                  <a:latin typeface="Calibri"/>
                  <a:ea typeface="Calibri"/>
                  <a:cs typeface="Calibri"/>
                  <a:sym typeface="Calibri"/>
                </a:rPr>
                <a:t>6</a:t>
              </a:r>
              <a:r>
                <a:rPr lang="en-US" sz="1600" b="1" i="0" u="none" strike="noStrike" cap="none">
                  <a:solidFill>
                    <a:srgbClr val="FFFFFF"/>
                  </a:solidFill>
                  <a:latin typeface="Calibri"/>
                  <a:ea typeface="Calibri"/>
                  <a:cs typeface="Calibri"/>
                  <a:sym typeface="Calibri"/>
                </a:rPr>
                <a:t>.</a:t>
              </a:r>
              <a:endParaRPr/>
            </a:p>
          </p:txBody>
        </p:sp>
      </p:grpSp>
      <p:sp>
        <p:nvSpPr>
          <p:cNvPr id="763" name="Google Shape;763;p19"/>
          <p:cNvSpPr txBox="1"/>
          <p:nvPr/>
        </p:nvSpPr>
        <p:spPr>
          <a:xfrm>
            <a:off x="914400" y="1153730"/>
            <a:ext cx="5712508"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Times New Roman"/>
              <a:buNone/>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Millî Eğitim Müdürlüğüne görev ve sorumluluk yükleyen amir hükümlerin tespit edilmesi için tüm üst politika belgeleri ayrıntılı olarak taranmış ve bu belgelerde yer alan politikalar incelenmiştir. Analiz edilen belgelerden Ankara Milli Eğitim Müdürlüğü 2024-2028 Stratejik Planı’nın stratejik amaç, hedef, performans göstergeleri ve stratejileri hazırlanırken yararlanılmıştır. </a:t>
            </a:r>
            <a:endParaRPr sz="1200">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Analiz edilen belgeler Tablo 4’de gösterilmiş olup yapılan değerlendirmeler ve buna ilişkin üst politika belgelerinde Müdürlüğümüze verilen görevler Tablo 5’de yer almaktadır. </a:t>
            </a:r>
            <a:endParaRPr sz="1200">
              <a:latin typeface="Times New Roman" panose="02020603050405020304" pitchFamily="18" charset="0"/>
              <a:cs typeface="Times New Roman" panose="02020603050405020304" pitchFamily="18" charset="0"/>
            </a:endParaRPr>
          </a:p>
        </p:txBody>
      </p:sp>
      <p:graphicFrame>
        <p:nvGraphicFramePr>
          <p:cNvPr id="764" name="Google Shape;764;p19"/>
          <p:cNvGraphicFramePr/>
          <p:nvPr>
            <p:extLst>
              <p:ext uri="{D42A27DB-BD31-4B8C-83A1-F6EECF244321}">
                <p14:modId xmlns:p14="http://schemas.microsoft.com/office/powerpoint/2010/main" xmlns="" val="2926202205"/>
              </p:ext>
            </p:extLst>
          </p:nvPr>
        </p:nvGraphicFramePr>
        <p:xfrm>
          <a:off x="1052853" y="2723351"/>
          <a:ext cx="5594009" cy="6887448"/>
        </p:xfrm>
        <a:graphic>
          <a:graphicData uri="http://schemas.openxmlformats.org/drawingml/2006/table">
            <a:tbl>
              <a:tblPr>
                <a:noFill/>
                <a:tableStyleId>{85591258-8B19-4969-B31F-6914642E252F}</a:tableStyleId>
              </a:tblPr>
              <a:tblGrid>
                <a:gridCol w="1148686">
                  <a:extLst>
                    <a:ext uri="{9D8B030D-6E8A-4147-A177-3AD203B41FA5}">
                      <a16:colId xmlns:a16="http://schemas.microsoft.com/office/drawing/2014/main" xmlns="" val="20000"/>
                    </a:ext>
                  </a:extLst>
                </a:gridCol>
                <a:gridCol w="1280278">
                  <a:extLst>
                    <a:ext uri="{9D8B030D-6E8A-4147-A177-3AD203B41FA5}">
                      <a16:colId xmlns:a16="http://schemas.microsoft.com/office/drawing/2014/main" xmlns="" val="20001"/>
                    </a:ext>
                  </a:extLst>
                </a:gridCol>
                <a:gridCol w="3165045">
                  <a:extLst>
                    <a:ext uri="{9D8B030D-6E8A-4147-A177-3AD203B41FA5}">
                      <a16:colId xmlns:a16="http://schemas.microsoft.com/office/drawing/2014/main" xmlns="" val="20002"/>
                    </a:ext>
                  </a:extLst>
                </a:gridCol>
              </a:tblGrid>
              <a:tr h="253792">
                <a:tc gridSpan="2">
                  <a:txBody>
                    <a:bodyPr/>
                    <a:lstStyle/>
                    <a:p>
                      <a:pPr marL="0" marR="0" lvl="0" indent="0" algn="l" rtl="0">
                        <a:lnSpc>
                          <a:spcPct val="100000"/>
                        </a:lnSpc>
                        <a:spcBef>
                          <a:spcPts val="0"/>
                        </a:spcBef>
                        <a:spcAft>
                          <a:spcPts val="0"/>
                        </a:spcAft>
                        <a:buClr>
                          <a:srgbClr val="FFFFFF"/>
                        </a:buClr>
                        <a:buSzPts val="1100"/>
                        <a:buFont typeface="Times New Roman"/>
                        <a:buNone/>
                      </a:pPr>
                      <a:r>
                        <a:rPr lang="en-US" sz="1100" b="1" i="0" u="none" strike="noStrike" cap="none" err="1">
                          <a:solidFill>
                            <a:srgbClr val="FFFFFF"/>
                          </a:solidFill>
                          <a:latin typeface="Times New Roman"/>
                          <a:ea typeface="Times New Roman"/>
                          <a:cs typeface="Times New Roman"/>
                          <a:sym typeface="Times New Roman"/>
                        </a:rPr>
                        <a:t>Temel</a:t>
                      </a:r>
                      <a:r>
                        <a:rPr lang="en-US" sz="1100" b="1" i="0" u="none" strike="noStrike" cap="none">
                          <a:solidFill>
                            <a:srgbClr val="FFFFFF"/>
                          </a:solidFill>
                          <a:latin typeface="Times New Roman"/>
                          <a:ea typeface="Times New Roman"/>
                          <a:cs typeface="Times New Roman"/>
                          <a:sym typeface="Times New Roman"/>
                        </a:rPr>
                        <a:t> </a:t>
                      </a:r>
                      <a:r>
                        <a:rPr lang="en-US" sz="1100" b="1" i="0" u="none" strike="noStrike" cap="none" err="1">
                          <a:solidFill>
                            <a:srgbClr val="FFFFFF"/>
                          </a:solidFill>
                          <a:latin typeface="Times New Roman"/>
                          <a:ea typeface="Times New Roman"/>
                          <a:cs typeface="Times New Roman"/>
                          <a:sym typeface="Times New Roman"/>
                        </a:rPr>
                        <a:t>Üst</a:t>
                      </a:r>
                      <a:r>
                        <a:rPr lang="en-US" sz="1100" b="1" i="0" u="none" strike="noStrike" cap="none">
                          <a:solidFill>
                            <a:srgbClr val="FFFFFF"/>
                          </a:solidFill>
                          <a:latin typeface="Times New Roman"/>
                          <a:ea typeface="Times New Roman"/>
                          <a:cs typeface="Times New Roman"/>
                          <a:sym typeface="Times New Roman"/>
                        </a:rPr>
                        <a:t> </a:t>
                      </a:r>
                      <a:r>
                        <a:rPr lang="en-US" sz="1100" b="1" i="0" u="none" strike="noStrike" cap="none" err="1">
                          <a:solidFill>
                            <a:srgbClr val="FFFFFF"/>
                          </a:solidFill>
                          <a:latin typeface="Times New Roman"/>
                          <a:ea typeface="Times New Roman"/>
                          <a:cs typeface="Times New Roman"/>
                          <a:sym typeface="Times New Roman"/>
                        </a:rPr>
                        <a:t>Politika</a:t>
                      </a:r>
                      <a:r>
                        <a:rPr lang="en-US" sz="1100" b="1" i="0" u="none" strike="noStrike" cap="none">
                          <a:solidFill>
                            <a:srgbClr val="FFFFFF"/>
                          </a:solidFill>
                          <a:latin typeface="Times New Roman"/>
                          <a:ea typeface="Times New Roman"/>
                          <a:cs typeface="Times New Roman"/>
                          <a:sym typeface="Times New Roman"/>
                        </a:rPr>
                        <a:t> </a:t>
                      </a:r>
                      <a:r>
                        <a:rPr lang="en-US" sz="1100" b="1" i="0" u="none" strike="noStrike" cap="none" err="1">
                          <a:solidFill>
                            <a:srgbClr val="FFFFFF"/>
                          </a:solidFill>
                          <a:latin typeface="Times New Roman"/>
                          <a:ea typeface="Times New Roman"/>
                          <a:cs typeface="Times New Roman"/>
                          <a:sym typeface="Times New Roman"/>
                        </a:rPr>
                        <a:t>Belgeleri</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hMerge="1">
                  <a:txBody>
                    <a:bodyPr/>
                    <a:lstStyle/>
                    <a:p>
                      <a:endParaRPr lang="tr-TR"/>
                    </a:p>
                  </a:txBody>
                  <a:tcPr/>
                </a:tc>
                <a:tc>
                  <a:txBody>
                    <a:bodyPr/>
                    <a:lstStyle/>
                    <a:p>
                      <a:pPr marL="0" marR="0" lvl="0" indent="0" algn="l" rtl="0">
                        <a:lnSpc>
                          <a:spcPct val="100000"/>
                        </a:lnSpc>
                        <a:spcBef>
                          <a:spcPts val="0"/>
                        </a:spcBef>
                        <a:spcAft>
                          <a:spcPts val="0"/>
                        </a:spcAft>
                        <a:buClr>
                          <a:srgbClr val="FFFFFF"/>
                        </a:buClr>
                        <a:buSzPts val="1100"/>
                        <a:buFont typeface="Times New Roman"/>
                        <a:buNone/>
                      </a:pPr>
                      <a:r>
                        <a:rPr lang="en-US" sz="1100" b="1" i="0" u="none" strike="noStrike" cap="none">
                          <a:solidFill>
                            <a:srgbClr val="FFFFFF"/>
                          </a:solidFill>
                          <a:latin typeface="Times New Roman"/>
                          <a:ea typeface="Times New Roman"/>
                          <a:cs typeface="Times New Roman"/>
                          <a:sym typeface="Times New Roman"/>
                        </a:rPr>
                        <a:t>Sektörel ve Tematik Strateji Belgeleri</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xmlns="" val="10000"/>
                  </a:ext>
                </a:extLst>
              </a:tr>
              <a:tr h="1075010">
                <a:tc gridSpan="2">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strike="noStrike" cap="none">
                          <a:solidFill>
                            <a:srgbClr val="000000"/>
                          </a:solidFill>
                          <a:latin typeface="Times New Roman"/>
                          <a:ea typeface="Times New Roman"/>
                          <a:cs typeface="Times New Roman"/>
                          <a:sym typeface="Times New Roman"/>
                        </a:rPr>
                        <a:t>• MEB 2024-2028 </a:t>
                      </a:r>
                      <a:r>
                        <a:rPr lang="en-US" sz="1100" b="0" i="0" u="none" strike="noStrike" cap="none" err="1">
                          <a:solidFill>
                            <a:srgbClr val="000000"/>
                          </a:solidFill>
                          <a:latin typeface="Times New Roman"/>
                          <a:ea typeface="Times New Roman"/>
                          <a:cs typeface="Times New Roman"/>
                          <a:sym typeface="Times New Roman"/>
                        </a:rPr>
                        <a:t>Stratejik</a:t>
                      </a:r>
                      <a:r>
                        <a:rPr lang="en-US" sz="1100" b="0" i="0" u="none" strike="noStrike" cap="none">
                          <a:solidFill>
                            <a:srgbClr val="000000"/>
                          </a:solidFill>
                          <a:latin typeface="Times New Roman"/>
                          <a:ea typeface="Times New Roman"/>
                          <a:cs typeface="Times New Roman"/>
                          <a:sym typeface="Times New Roman"/>
                        </a:rPr>
                        <a:t> </a:t>
                      </a:r>
                      <a:r>
                        <a:rPr lang="en-US" sz="1100" b="0" i="0" u="none" strike="noStrike" cap="none" err="1">
                          <a:solidFill>
                            <a:srgbClr val="000000"/>
                          </a:solidFill>
                          <a:latin typeface="Times New Roman"/>
                          <a:ea typeface="Times New Roman"/>
                          <a:cs typeface="Times New Roman"/>
                          <a:sym typeface="Times New Roman"/>
                        </a:rPr>
                        <a:t>Planı</a:t>
                      </a:r>
                      <a:endParaRPr/>
                    </a:p>
                    <a:p>
                      <a:pPr marL="0" marR="0" lvl="0" indent="0" algn="l" rtl="0">
                        <a:lnSpc>
                          <a:spcPct val="100000"/>
                        </a:lnSpc>
                        <a:spcBef>
                          <a:spcPts val="0"/>
                        </a:spcBef>
                        <a:spcAft>
                          <a:spcPts val="0"/>
                        </a:spcAft>
                        <a:buClr>
                          <a:srgbClr val="000000"/>
                        </a:buClr>
                        <a:buSzPts val="1100"/>
                        <a:buFont typeface="Times New Roman"/>
                        <a:buNone/>
                      </a:pPr>
                      <a:r>
                        <a:rPr lang="en-US" sz="1100" b="0" i="0" u="none" strike="noStrike" cap="none">
                          <a:solidFill>
                            <a:srgbClr val="000000"/>
                          </a:solidFill>
                          <a:latin typeface="Times New Roman"/>
                          <a:ea typeface="Times New Roman"/>
                          <a:cs typeface="Times New Roman"/>
                          <a:sym typeface="Times New Roman"/>
                        </a:rPr>
                        <a:t>• Ankara MEM 2019-2023 </a:t>
                      </a:r>
                      <a:r>
                        <a:rPr lang="en-US" sz="1100" b="0" i="0" u="none" strike="noStrike" cap="none" err="1">
                          <a:solidFill>
                            <a:srgbClr val="000000"/>
                          </a:solidFill>
                          <a:latin typeface="Times New Roman"/>
                          <a:ea typeface="Times New Roman"/>
                          <a:cs typeface="Times New Roman"/>
                          <a:sym typeface="Times New Roman"/>
                        </a:rPr>
                        <a:t>Stratejik</a:t>
                      </a:r>
                      <a:r>
                        <a:rPr lang="en-US" sz="1100" b="0" i="0" u="none" strike="noStrike" cap="none">
                          <a:solidFill>
                            <a:srgbClr val="000000"/>
                          </a:solidFill>
                          <a:latin typeface="Times New Roman"/>
                          <a:ea typeface="Times New Roman"/>
                          <a:cs typeface="Times New Roman"/>
                          <a:sym typeface="Times New Roman"/>
                        </a:rPr>
                        <a:t> </a:t>
                      </a:r>
                      <a:r>
                        <a:rPr lang="en-US" sz="1100" b="0" i="0" u="none" strike="noStrike" cap="none" err="1">
                          <a:solidFill>
                            <a:srgbClr val="000000"/>
                          </a:solidFill>
                          <a:latin typeface="Times New Roman"/>
                          <a:ea typeface="Times New Roman"/>
                          <a:cs typeface="Times New Roman"/>
                          <a:sym typeface="Times New Roman"/>
                        </a:rPr>
                        <a:t>Planı</a:t>
                      </a:r>
                      <a:endParaRPr/>
                    </a:p>
                    <a:p>
                      <a:pPr marL="0" marR="0" lvl="0" indent="0" algn="l" rtl="0">
                        <a:lnSpc>
                          <a:spcPct val="100000"/>
                        </a:lnSpc>
                        <a:spcBef>
                          <a:spcPts val="0"/>
                        </a:spcBef>
                        <a:spcAft>
                          <a:spcPts val="0"/>
                        </a:spcAft>
                        <a:buClr>
                          <a:srgbClr val="000000"/>
                        </a:buClr>
                        <a:buSzPts val="1100"/>
                        <a:buFont typeface="Times New Roman"/>
                        <a:buNone/>
                      </a:pPr>
                      <a:r>
                        <a:rPr lang="en-US" sz="1100" b="0" i="0" u="none" strike="noStrike" cap="none">
                          <a:solidFill>
                            <a:srgbClr val="000000"/>
                          </a:solidFill>
                          <a:latin typeface="Times New Roman"/>
                          <a:ea typeface="Times New Roman"/>
                          <a:cs typeface="Times New Roman"/>
                          <a:sym typeface="Times New Roman"/>
                        </a:rPr>
                        <a:t>• Milli </a:t>
                      </a:r>
                      <a:r>
                        <a:rPr lang="en-US" sz="1100" b="0" i="0" u="none" strike="noStrike" cap="none" err="1">
                          <a:solidFill>
                            <a:srgbClr val="000000"/>
                          </a:solidFill>
                          <a:latin typeface="Times New Roman"/>
                          <a:ea typeface="Times New Roman"/>
                          <a:cs typeface="Times New Roman"/>
                          <a:sym typeface="Times New Roman"/>
                        </a:rPr>
                        <a:t>Eğitim</a:t>
                      </a:r>
                      <a:r>
                        <a:rPr lang="en-US" sz="1100" b="0" i="0" u="none" strike="noStrike" cap="none">
                          <a:solidFill>
                            <a:srgbClr val="000000"/>
                          </a:solidFill>
                          <a:latin typeface="Times New Roman"/>
                          <a:ea typeface="Times New Roman"/>
                          <a:cs typeface="Times New Roman"/>
                          <a:sym typeface="Times New Roman"/>
                        </a:rPr>
                        <a:t> </a:t>
                      </a:r>
                      <a:r>
                        <a:rPr lang="en-US" sz="1100" b="0" i="0" u="none" strike="noStrike" cap="none" err="1">
                          <a:solidFill>
                            <a:srgbClr val="000000"/>
                          </a:solidFill>
                          <a:latin typeface="Times New Roman"/>
                          <a:ea typeface="Times New Roman"/>
                          <a:cs typeface="Times New Roman"/>
                          <a:sym typeface="Times New Roman"/>
                        </a:rPr>
                        <a:t>Kalite</a:t>
                      </a:r>
                      <a:r>
                        <a:rPr lang="en-US" sz="1100" b="0" i="0" u="none" strike="noStrike" cap="none">
                          <a:solidFill>
                            <a:srgbClr val="000000"/>
                          </a:solidFill>
                          <a:latin typeface="Times New Roman"/>
                          <a:ea typeface="Times New Roman"/>
                          <a:cs typeface="Times New Roman"/>
                          <a:sym typeface="Times New Roman"/>
                        </a:rPr>
                        <a:t> </a:t>
                      </a:r>
                      <a:r>
                        <a:rPr lang="en-US" sz="1100" b="0" i="0" u="none" strike="noStrike" cap="none" err="1">
                          <a:solidFill>
                            <a:srgbClr val="000000"/>
                          </a:solidFill>
                          <a:latin typeface="Times New Roman"/>
                          <a:ea typeface="Times New Roman"/>
                          <a:cs typeface="Times New Roman"/>
                          <a:sym typeface="Times New Roman"/>
                        </a:rPr>
                        <a:t>Çerçevesi</a:t>
                      </a:r>
                      <a:endParaRPr/>
                    </a:p>
                    <a:p>
                      <a:pPr marL="0" marR="0" lvl="0" indent="0" algn="l" rtl="0">
                        <a:lnSpc>
                          <a:spcPct val="100000"/>
                        </a:lnSpc>
                        <a:spcBef>
                          <a:spcPts val="0"/>
                        </a:spcBef>
                        <a:spcAft>
                          <a:spcPts val="0"/>
                        </a:spcAft>
                        <a:buClr>
                          <a:srgbClr val="000000"/>
                        </a:buClr>
                        <a:buSzPts val="1100"/>
                        <a:buFont typeface="Times New Roman"/>
                        <a:buNone/>
                      </a:pPr>
                      <a:r>
                        <a:rPr lang="en-US" sz="1100" b="0" i="0" u="none" strike="noStrike" cap="none">
                          <a:solidFill>
                            <a:srgbClr val="000000"/>
                          </a:solidFill>
                          <a:latin typeface="Times New Roman"/>
                          <a:ea typeface="Times New Roman"/>
                          <a:cs typeface="Times New Roman"/>
                          <a:sym typeface="Times New Roman"/>
                        </a:rPr>
                        <a:t>• Ankara </a:t>
                      </a:r>
                      <a:r>
                        <a:rPr lang="en-US" sz="1100" b="0" i="0" u="none" strike="noStrike" cap="none" err="1">
                          <a:solidFill>
                            <a:srgbClr val="000000"/>
                          </a:solidFill>
                          <a:latin typeface="Times New Roman"/>
                          <a:ea typeface="Times New Roman"/>
                          <a:cs typeface="Times New Roman"/>
                          <a:sym typeface="Times New Roman"/>
                        </a:rPr>
                        <a:t>Büyükşehir</a:t>
                      </a:r>
                      <a:r>
                        <a:rPr lang="en-US" sz="1100" b="0" i="0" u="none" strike="noStrike" cap="none">
                          <a:solidFill>
                            <a:srgbClr val="000000"/>
                          </a:solidFill>
                          <a:latin typeface="Times New Roman"/>
                          <a:ea typeface="Times New Roman"/>
                          <a:cs typeface="Times New Roman"/>
                          <a:sym typeface="Times New Roman"/>
                        </a:rPr>
                        <a:t> </a:t>
                      </a:r>
                      <a:r>
                        <a:rPr lang="en-US" sz="1100" b="0" i="0" u="none" strike="noStrike" cap="none" err="1">
                          <a:solidFill>
                            <a:srgbClr val="000000"/>
                          </a:solidFill>
                          <a:latin typeface="Times New Roman"/>
                          <a:ea typeface="Times New Roman"/>
                          <a:cs typeface="Times New Roman"/>
                          <a:sym typeface="Times New Roman"/>
                        </a:rPr>
                        <a:t>Belediyesi</a:t>
                      </a:r>
                      <a:r>
                        <a:rPr lang="en-US" sz="1100" b="0" i="0" u="none" strike="noStrike" cap="none">
                          <a:solidFill>
                            <a:srgbClr val="000000"/>
                          </a:solidFill>
                          <a:latin typeface="Times New Roman"/>
                          <a:ea typeface="Times New Roman"/>
                          <a:cs typeface="Times New Roman"/>
                          <a:sym typeface="Times New Roman"/>
                        </a:rPr>
                        <a:t> 2020-2024 </a:t>
                      </a:r>
                      <a:r>
                        <a:rPr lang="en-US" sz="1100" b="0" i="0" u="none" strike="noStrike" cap="none" err="1">
                          <a:solidFill>
                            <a:srgbClr val="000000"/>
                          </a:solidFill>
                          <a:latin typeface="Times New Roman"/>
                          <a:ea typeface="Times New Roman"/>
                          <a:cs typeface="Times New Roman"/>
                          <a:sym typeface="Times New Roman"/>
                        </a:rPr>
                        <a:t>Stratejik</a:t>
                      </a:r>
                      <a:r>
                        <a:rPr lang="en-US" sz="1100" b="0" i="0" u="none" strike="noStrike" cap="none">
                          <a:solidFill>
                            <a:srgbClr val="000000"/>
                          </a:solidFill>
                          <a:latin typeface="Times New Roman"/>
                          <a:ea typeface="Times New Roman"/>
                          <a:cs typeface="Times New Roman"/>
                          <a:sym typeface="Times New Roman"/>
                        </a:rPr>
                        <a:t> </a:t>
                      </a:r>
                      <a:r>
                        <a:rPr lang="en-US" sz="1100" b="0" i="0" u="none" strike="noStrike" cap="none" err="1">
                          <a:solidFill>
                            <a:srgbClr val="000000"/>
                          </a:solidFill>
                          <a:latin typeface="Times New Roman"/>
                          <a:ea typeface="Times New Roman"/>
                          <a:cs typeface="Times New Roman"/>
                          <a:sym typeface="Times New Roman"/>
                        </a:rPr>
                        <a:t>Planı</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hMerge="1">
                  <a:txBody>
                    <a:bodyPr/>
                    <a:lstStyle/>
                    <a:p>
                      <a:endParaRPr lang="tr-TR"/>
                    </a:p>
                  </a:txBody>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Times New Roman"/>
                        <a:buNone/>
                      </a:pPr>
                      <a:r>
                        <a:rPr lang="en-US" sz="1100" b="0" i="0" u="none" strike="noStrike" cap="none">
                          <a:solidFill>
                            <a:srgbClr val="000000"/>
                          </a:solidFill>
                          <a:latin typeface="Times New Roman"/>
                          <a:ea typeface="Times New Roman"/>
                          <a:cs typeface="Times New Roman"/>
                          <a:sym typeface="Times New Roman"/>
                        </a:rPr>
                        <a:t>• Türkiye Yeterlilikler Çerçevesi </a:t>
                      </a:r>
                      <a:endParaRPr/>
                    </a:p>
                    <a:p>
                      <a:pPr marL="0" marR="0" lvl="0" indent="0" algn="l" rtl="0">
                        <a:lnSpc>
                          <a:spcPct val="100000"/>
                        </a:lnSpc>
                        <a:spcBef>
                          <a:spcPts val="0"/>
                        </a:spcBef>
                        <a:spcAft>
                          <a:spcPts val="0"/>
                        </a:spcAft>
                        <a:buClr>
                          <a:srgbClr val="000000"/>
                        </a:buClr>
                        <a:buSzPts val="1100"/>
                        <a:buFont typeface="Times New Roman"/>
                        <a:buNone/>
                      </a:pPr>
                      <a:r>
                        <a:rPr lang="en-US" sz="1100" b="0" i="0" u="none" strike="noStrike" cap="none">
                          <a:solidFill>
                            <a:srgbClr val="000000"/>
                          </a:solidFill>
                          <a:latin typeface="Times New Roman"/>
                          <a:ea typeface="Times New Roman"/>
                          <a:cs typeface="Times New Roman"/>
                          <a:sym typeface="Times New Roman"/>
                        </a:rPr>
                        <a:t>• Ulusal ve Uluslararası Kuruluşların Eğitim ve Türkiye ile İlgili Raporları </a:t>
                      </a:r>
                      <a:endParaRPr/>
                    </a:p>
                    <a:p>
                      <a:pPr marL="0" marR="0" lvl="0" indent="0" algn="l" rtl="0">
                        <a:lnSpc>
                          <a:spcPct val="100000"/>
                        </a:lnSpc>
                        <a:spcBef>
                          <a:spcPts val="0"/>
                        </a:spcBef>
                        <a:spcAft>
                          <a:spcPts val="0"/>
                        </a:spcAft>
                        <a:buClr>
                          <a:srgbClr val="000000"/>
                        </a:buClr>
                        <a:buSzPts val="1100"/>
                        <a:buFont typeface="Times New Roman"/>
                        <a:buNone/>
                      </a:pPr>
                      <a:r>
                        <a:rPr lang="en-US" sz="1100" b="0" i="0" u="none" strike="noStrike" cap="none">
                          <a:solidFill>
                            <a:srgbClr val="000000"/>
                          </a:solidFill>
                          <a:latin typeface="Times New Roman"/>
                          <a:ea typeface="Times New Roman"/>
                          <a:cs typeface="Times New Roman"/>
                          <a:sym typeface="Times New Roman"/>
                        </a:rPr>
                        <a:t>• Diğer Kamu Kurum ve Kuruluşlarının Stratejik Planları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xmlns="" val="10001"/>
                  </a:ext>
                </a:extLst>
              </a:tr>
              <a:tr h="418036">
                <a:tc>
                  <a:txBody>
                    <a:bodyPr/>
                    <a:lstStyle/>
                    <a:p>
                      <a:pPr marL="0" marR="0" lvl="0" indent="0" algn="l" rtl="0">
                        <a:lnSpc>
                          <a:spcPct val="100000"/>
                        </a:lnSpc>
                        <a:spcBef>
                          <a:spcPts val="0"/>
                        </a:spcBef>
                        <a:spcAft>
                          <a:spcPts val="0"/>
                        </a:spcAft>
                        <a:buClr>
                          <a:schemeClr val="lt1"/>
                        </a:buClr>
                        <a:buSzPts val="1100"/>
                        <a:buFont typeface="Times New Roman"/>
                        <a:buNone/>
                      </a:pPr>
                      <a:r>
                        <a:rPr lang="en-US" sz="1100" b="1" i="0" u="none">
                          <a:solidFill>
                            <a:schemeClr val="lt1"/>
                          </a:solidFill>
                          <a:latin typeface="Times New Roman"/>
                          <a:ea typeface="Times New Roman"/>
                          <a:cs typeface="Times New Roman"/>
                          <a:sym typeface="Times New Roman"/>
                        </a:rPr>
                        <a:t>Üst Politika Belgesi </a:t>
                      </a:r>
                      <a:r>
                        <a:rPr lang="en-US" sz="1100" b="0" i="0" u="none">
                          <a:solidFill>
                            <a:schemeClr val="lt1"/>
                          </a:solidFill>
                          <a:latin typeface="Times New Roman"/>
                          <a:ea typeface="Times New Roman"/>
                          <a:cs typeface="Times New Roman"/>
                          <a:sym typeface="Times New Roman"/>
                        </a:rPr>
                        <a:t>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4F81BD"/>
                    </a:solidFill>
                  </a:tcPr>
                </a:tc>
                <a:tc>
                  <a:txBody>
                    <a:bodyPr/>
                    <a:lstStyle/>
                    <a:p>
                      <a:pPr marL="0" marR="0" lvl="0" indent="0" algn="l" rtl="0">
                        <a:lnSpc>
                          <a:spcPct val="100000"/>
                        </a:lnSpc>
                        <a:spcBef>
                          <a:spcPts val="0"/>
                        </a:spcBef>
                        <a:spcAft>
                          <a:spcPts val="0"/>
                        </a:spcAft>
                        <a:buClr>
                          <a:schemeClr val="lt1"/>
                        </a:buClr>
                        <a:buSzPts val="1100"/>
                        <a:buFont typeface="Times New Roman"/>
                        <a:buNone/>
                      </a:pPr>
                      <a:r>
                        <a:rPr lang="en-US" sz="1100" b="1" i="0" u="none">
                          <a:solidFill>
                            <a:schemeClr val="lt1"/>
                          </a:solidFill>
                          <a:latin typeface="Times New Roman"/>
                          <a:ea typeface="Times New Roman"/>
                          <a:cs typeface="Times New Roman"/>
                          <a:sym typeface="Times New Roman"/>
                        </a:rPr>
                        <a:t>İlgili Bölüm/Referans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4F81BD"/>
                    </a:solidFill>
                  </a:tcPr>
                </a:tc>
                <a:tc>
                  <a:txBody>
                    <a:bodyPr/>
                    <a:lstStyle/>
                    <a:p>
                      <a:pPr marL="0" marR="0" lvl="0" indent="0" algn="l" rtl="0">
                        <a:lnSpc>
                          <a:spcPct val="100000"/>
                        </a:lnSpc>
                        <a:spcBef>
                          <a:spcPts val="0"/>
                        </a:spcBef>
                        <a:spcAft>
                          <a:spcPts val="0"/>
                        </a:spcAft>
                        <a:buClr>
                          <a:schemeClr val="lt1"/>
                        </a:buClr>
                        <a:buSzPts val="1100"/>
                        <a:buFont typeface="Times New Roman"/>
                        <a:buNone/>
                      </a:pPr>
                      <a:r>
                        <a:rPr lang="en-US" sz="1100" b="1" i="0" u="none">
                          <a:solidFill>
                            <a:schemeClr val="lt1"/>
                          </a:solidFill>
                          <a:latin typeface="Times New Roman"/>
                          <a:ea typeface="Times New Roman"/>
                          <a:cs typeface="Times New Roman"/>
                          <a:sym typeface="Times New Roman"/>
                        </a:rPr>
                        <a:t>Verilen Görev/İhtiyaçlar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4F81BD"/>
                    </a:solidFill>
                  </a:tcPr>
                </a:tc>
                <a:extLst>
                  <a:ext uri="{0D108BD9-81ED-4DB2-BD59-A6C34878D82A}">
                    <a16:rowId xmlns:a16="http://schemas.microsoft.com/office/drawing/2014/main" xmlns="" val="10002"/>
                  </a:ext>
                </a:extLst>
              </a:tr>
              <a:tr h="746523">
                <a:tc rowSpan="5">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1" i="0" u="none">
                          <a:solidFill>
                            <a:srgbClr val="000000"/>
                          </a:solidFill>
                          <a:latin typeface="Times New Roman"/>
                          <a:ea typeface="Times New Roman"/>
                          <a:cs typeface="Times New Roman"/>
                          <a:sym typeface="Times New Roman"/>
                        </a:rPr>
                        <a:t>MEB 2024-2028 Stratejik Planı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Engellilerin Toplumsal Hayata Katılımı ve Özel Eğitim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3 Hedef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xmlns="" val="10003"/>
                  </a:ext>
                </a:extLst>
              </a:tr>
              <a:tr h="418036">
                <a:tc vMerge="1">
                  <a:txBody>
                    <a:bodyPr/>
                    <a:lstStyle/>
                    <a:p>
                      <a:endParaRPr lang="tr-TR"/>
                    </a:p>
                  </a:txBody>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Hayat Boyu Öğrenme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5 Hedef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xmlns="" val="10004"/>
                  </a:ext>
                </a:extLst>
              </a:tr>
              <a:tr h="253792">
                <a:tc vMerge="1">
                  <a:txBody>
                    <a:bodyPr/>
                    <a:lstStyle/>
                    <a:p>
                      <a:endParaRPr lang="tr-TR"/>
                    </a:p>
                  </a:txBody>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Ortaöğretim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5 Hedef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xmlns="" val="10005"/>
                  </a:ext>
                </a:extLst>
              </a:tr>
              <a:tr h="418036">
                <a:tc vMerge="1">
                  <a:txBody>
                    <a:bodyPr/>
                    <a:lstStyle/>
                    <a:p>
                      <a:endParaRPr lang="tr-TR"/>
                    </a:p>
                  </a:txBody>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Ölçme, Seçme ve Yerleştirme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1 Hedef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xmlns="" val="10006"/>
                  </a:ext>
                </a:extLst>
              </a:tr>
              <a:tr h="253792">
                <a:tc vMerge="1">
                  <a:txBody>
                    <a:bodyPr/>
                    <a:lstStyle/>
                    <a:p>
                      <a:endParaRPr lang="tr-TR"/>
                    </a:p>
                  </a:txBody>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Temel Eğitim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5 Hedef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xmlns="" val="10007"/>
                  </a:ext>
                </a:extLst>
              </a:tr>
              <a:tr h="925881">
                <a:tc rowSpan="2">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1" i="0" u="none">
                          <a:solidFill>
                            <a:srgbClr val="000000"/>
                          </a:solidFill>
                          <a:latin typeface="Times New Roman"/>
                          <a:ea typeface="Times New Roman"/>
                          <a:cs typeface="Times New Roman"/>
                          <a:sym typeface="Times New Roman"/>
                        </a:rPr>
                        <a:t>Milli </a:t>
                      </a:r>
                      <a:r>
                        <a:rPr lang="en-US" sz="1100" b="1" i="0" u="none" err="1">
                          <a:solidFill>
                            <a:srgbClr val="000000"/>
                          </a:solidFill>
                          <a:latin typeface="Times New Roman"/>
                          <a:ea typeface="Times New Roman"/>
                          <a:cs typeface="Times New Roman"/>
                          <a:sym typeface="Times New Roman"/>
                        </a:rPr>
                        <a:t>Eğitim</a:t>
                      </a:r>
                      <a:r>
                        <a:rPr lang="en-US" sz="1100" b="1" i="0" u="none">
                          <a:solidFill>
                            <a:srgbClr val="000000"/>
                          </a:solidFill>
                          <a:latin typeface="Times New Roman"/>
                          <a:ea typeface="Times New Roman"/>
                          <a:cs typeface="Times New Roman"/>
                          <a:sym typeface="Times New Roman"/>
                        </a:rPr>
                        <a:t> </a:t>
                      </a:r>
                      <a:r>
                        <a:rPr lang="en-US" sz="1100" b="1" i="0" u="none" err="1">
                          <a:solidFill>
                            <a:srgbClr val="000000"/>
                          </a:solidFill>
                          <a:latin typeface="Times New Roman"/>
                          <a:ea typeface="Times New Roman"/>
                          <a:cs typeface="Times New Roman"/>
                          <a:sym typeface="Times New Roman"/>
                        </a:rPr>
                        <a:t>Kalite</a:t>
                      </a:r>
                      <a:r>
                        <a:rPr lang="en-US" sz="1100" b="1" i="0" u="none">
                          <a:solidFill>
                            <a:srgbClr val="000000"/>
                          </a:solidFill>
                          <a:latin typeface="Times New Roman"/>
                          <a:ea typeface="Times New Roman"/>
                          <a:cs typeface="Times New Roman"/>
                          <a:sym typeface="Times New Roman"/>
                        </a:rPr>
                        <a:t> </a:t>
                      </a:r>
                      <a:r>
                        <a:rPr lang="en-US" sz="1100" b="1" i="0" u="none" err="1">
                          <a:solidFill>
                            <a:srgbClr val="000000"/>
                          </a:solidFill>
                          <a:latin typeface="Times New Roman"/>
                          <a:ea typeface="Times New Roman"/>
                          <a:cs typeface="Times New Roman"/>
                          <a:sym typeface="Times New Roman"/>
                        </a:rPr>
                        <a:t>Çerçevesi</a:t>
                      </a:r>
                      <a:r>
                        <a:rPr lang="en-US" sz="1100" b="1" i="0" u="none">
                          <a:solidFill>
                            <a:srgbClr val="000000"/>
                          </a:solidFill>
                          <a:latin typeface="Times New Roman"/>
                          <a:ea typeface="Times New Roman"/>
                          <a:cs typeface="Times New Roman"/>
                          <a:sym typeface="Times New Roman"/>
                        </a:rPr>
                        <a:t> </a:t>
                      </a:r>
                      <a:r>
                        <a:rPr lang="en-US" sz="1100" b="0" i="0" u="none">
                          <a:solidFill>
                            <a:srgbClr val="000000"/>
                          </a:solidFill>
                          <a:latin typeface="Times New Roman"/>
                          <a:ea typeface="Times New Roman"/>
                          <a:cs typeface="Times New Roman"/>
                          <a:sym typeface="Times New Roman"/>
                        </a:rPr>
                        <a:t>	</a:t>
                      </a:r>
                      <a:endParaRPr/>
                    </a:p>
                    <a:p>
                      <a:pPr marL="0" marR="0" lvl="0" indent="0" algn="l" rtl="0">
                        <a:spcBef>
                          <a:spcPts val="0"/>
                        </a:spcBef>
                        <a:spcAft>
                          <a:spcPts val="0"/>
                        </a:spcAft>
                        <a:buNone/>
                      </a:pPr>
                      <a:endParaRPr sz="1100" b="0" i="0" u="none">
                        <a:solidFill>
                          <a:srgbClr val="000000"/>
                        </a:solidFill>
                        <a:latin typeface="Times New Roman"/>
                        <a:ea typeface="Times New Roman"/>
                        <a:cs typeface="Times New Roman"/>
                        <a:sym typeface="Times New Roman"/>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Eğitim ve Öğretim Hizmetlerinin Niteliği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Öğrenci temel öğrenme kazanımlarının edinilmesinde doğrudan etkiye sahip beşeri, malî ve fiziksel alt yapı, Hazır oluş, Eğitim ortamı ve çevre, Sosyal tarafların katılımı, Hayat boyu öğrenme, Hareketlilik ile başarı ve geçişleri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xmlns="" val="10008"/>
                  </a:ext>
                </a:extLst>
              </a:tr>
              <a:tr h="746523">
                <a:tc vMerge="1">
                  <a:txBody>
                    <a:bodyPr/>
                    <a:lstStyle/>
                    <a:p>
                      <a:endParaRPr lang="tr-TR"/>
                    </a:p>
                  </a:txBody>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Eğitim Yönetiminde İzleme ve Değerlendirme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Öğrenci temel öğrenme kazanımlarının edinilmesinde etkili olan İzleme Ortamı, Risk Değerlendirme, İzleme Faaliyetleri, Bilgi ve İletişim ile İzleme alanları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xmlns="" val="10009"/>
                  </a:ext>
                </a:extLst>
              </a:tr>
              <a:tr h="1279528">
                <a:tc>
                  <a:txBody>
                    <a:bodyPr/>
                    <a:lstStyle/>
                    <a:p>
                      <a:pPr marL="0" marR="0" lvl="0" indent="0" algn="l" rtl="0">
                        <a:lnSpc>
                          <a:spcPct val="100000"/>
                        </a:lnSpc>
                        <a:spcBef>
                          <a:spcPts val="0"/>
                        </a:spcBef>
                        <a:spcAft>
                          <a:spcPts val="0"/>
                        </a:spcAft>
                        <a:buClr>
                          <a:srgbClr val="000000"/>
                        </a:buClr>
                        <a:buSzPts val="1100"/>
                        <a:buFont typeface="Times New Roman"/>
                        <a:buNone/>
                      </a:pPr>
                      <a:r>
                        <a:rPr lang="tr-TR" sz="1100" b="1" i="0" u="none">
                          <a:solidFill>
                            <a:srgbClr val="000000"/>
                          </a:solidFill>
                          <a:latin typeface="Times New Roman"/>
                          <a:ea typeface="Times New Roman"/>
                          <a:cs typeface="Times New Roman"/>
                          <a:sym typeface="Times New Roman"/>
                        </a:rPr>
                        <a:t>Altındağ</a:t>
                      </a:r>
                      <a:r>
                        <a:rPr lang="en-US" sz="1100" b="1" i="0" u="none">
                          <a:solidFill>
                            <a:srgbClr val="000000"/>
                          </a:solidFill>
                          <a:latin typeface="Times New Roman"/>
                          <a:ea typeface="Times New Roman"/>
                          <a:cs typeface="Times New Roman"/>
                          <a:sym typeface="Times New Roman"/>
                        </a:rPr>
                        <a:t> </a:t>
                      </a:r>
                      <a:r>
                        <a:rPr lang="en-US" sz="1100" b="1" i="0" u="none" err="1">
                          <a:solidFill>
                            <a:srgbClr val="000000"/>
                          </a:solidFill>
                          <a:latin typeface="Times New Roman"/>
                          <a:ea typeface="Times New Roman"/>
                          <a:cs typeface="Times New Roman"/>
                          <a:sym typeface="Times New Roman"/>
                        </a:rPr>
                        <a:t>Belediyesi</a:t>
                      </a:r>
                      <a:r>
                        <a:rPr lang="en-US" sz="1100" b="1" i="0" u="none">
                          <a:solidFill>
                            <a:srgbClr val="000000"/>
                          </a:solidFill>
                          <a:latin typeface="Times New Roman"/>
                          <a:ea typeface="Times New Roman"/>
                          <a:cs typeface="Times New Roman"/>
                          <a:sym typeface="Times New Roman"/>
                        </a:rPr>
                        <a:t> 2020-2024 Str</a:t>
                      </a:r>
                      <a:r>
                        <a:rPr lang="tr-TR" sz="1100" b="1" i="0" u="none">
                          <a:solidFill>
                            <a:srgbClr val="000000"/>
                          </a:solidFill>
                          <a:latin typeface="Times New Roman"/>
                          <a:ea typeface="Times New Roman"/>
                          <a:cs typeface="Times New Roman"/>
                          <a:sym typeface="Times New Roman"/>
                        </a:rPr>
                        <a:t>a</a:t>
                      </a:r>
                      <a:r>
                        <a:rPr lang="en-US" sz="1100" b="1" i="0" u="none" err="1">
                          <a:solidFill>
                            <a:srgbClr val="000000"/>
                          </a:solidFill>
                          <a:latin typeface="Times New Roman"/>
                          <a:ea typeface="Times New Roman"/>
                          <a:cs typeface="Times New Roman"/>
                          <a:sym typeface="Times New Roman"/>
                        </a:rPr>
                        <a:t>tejik</a:t>
                      </a:r>
                      <a:r>
                        <a:rPr lang="en-US" sz="1100" b="1" i="0" u="none">
                          <a:solidFill>
                            <a:srgbClr val="000000"/>
                          </a:solidFill>
                          <a:latin typeface="Times New Roman"/>
                          <a:ea typeface="Times New Roman"/>
                          <a:cs typeface="Times New Roman"/>
                          <a:sym typeface="Times New Roman"/>
                        </a:rPr>
                        <a:t> </a:t>
                      </a:r>
                      <a:r>
                        <a:rPr lang="en-US" sz="1100" b="1" i="0" u="none" err="1">
                          <a:solidFill>
                            <a:srgbClr val="000000"/>
                          </a:solidFill>
                          <a:latin typeface="Times New Roman"/>
                          <a:ea typeface="Times New Roman"/>
                          <a:cs typeface="Times New Roman"/>
                          <a:sym typeface="Times New Roman"/>
                        </a:rPr>
                        <a:t>Planı</a:t>
                      </a:r>
                      <a:r>
                        <a:rPr lang="en-US" sz="1100" b="0" i="0" u="none">
                          <a:solidFill>
                            <a:srgbClr val="000000"/>
                          </a:solidFill>
                          <a:latin typeface="Times New Roman"/>
                          <a:ea typeface="Times New Roman"/>
                          <a:cs typeface="Times New Roman"/>
                          <a:sym typeface="Times New Roman"/>
                        </a:rPr>
                        <a:t>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Amaç 2 Hedef 2.	</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tr-TR" sz="1100" b="0" i="0" u="none">
                          <a:solidFill>
                            <a:srgbClr val="000000"/>
                          </a:solidFill>
                          <a:latin typeface="Times New Roman"/>
                          <a:ea typeface="Times New Roman"/>
                          <a:cs typeface="Times New Roman"/>
                          <a:sym typeface="Times New Roman"/>
                        </a:rPr>
                        <a:t>Altındağ </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İlçesi’nde</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yaşayan</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vatandaşlarımıza</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sunulan</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eğitim</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ve</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sosyal</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etkinliklerde</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talebin</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en</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az</a:t>
                      </a:r>
                      <a:r>
                        <a:rPr lang="en-US" sz="1100" b="0" i="0" u="none">
                          <a:solidFill>
                            <a:srgbClr val="000000"/>
                          </a:solidFill>
                          <a:latin typeface="Times New Roman"/>
                          <a:ea typeface="Times New Roman"/>
                          <a:cs typeface="Times New Roman"/>
                          <a:sym typeface="Times New Roman"/>
                        </a:rPr>
                        <a:t> %90’ı </a:t>
                      </a:r>
                      <a:r>
                        <a:rPr lang="en-US" sz="1100" b="0" i="0" u="none" err="1">
                          <a:solidFill>
                            <a:srgbClr val="000000"/>
                          </a:solidFill>
                          <a:latin typeface="Times New Roman"/>
                          <a:ea typeface="Times New Roman"/>
                          <a:cs typeface="Times New Roman"/>
                          <a:sym typeface="Times New Roman"/>
                        </a:rPr>
                        <a:t>karşılanacak</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Yaşam</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ve</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Kültür</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Merkezi</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gibi</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alanlarda</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ise</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talebin</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kapasite</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dahilinde</a:t>
                      </a:r>
                      <a:r>
                        <a:rPr lang="en-US" sz="1100" b="0" i="0" u="none">
                          <a:solidFill>
                            <a:srgbClr val="000000"/>
                          </a:solidFill>
                          <a:latin typeface="Times New Roman"/>
                          <a:ea typeface="Times New Roman"/>
                          <a:cs typeface="Times New Roman"/>
                          <a:sym typeface="Times New Roman"/>
                        </a:rPr>
                        <a:t> %100’ü </a:t>
                      </a:r>
                      <a:r>
                        <a:rPr lang="en-US" sz="1100" b="0" i="0" u="none" err="1">
                          <a:solidFill>
                            <a:srgbClr val="000000"/>
                          </a:solidFill>
                          <a:latin typeface="Times New Roman"/>
                          <a:ea typeface="Times New Roman"/>
                          <a:cs typeface="Times New Roman"/>
                          <a:sym typeface="Times New Roman"/>
                        </a:rPr>
                        <a:t>karşılanacak</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ve</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kaliteli</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hizmet</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kapasitesi</a:t>
                      </a:r>
                      <a:r>
                        <a:rPr lang="en-US" sz="1100" b="0" i="0" u="none">
                          <a:solidFill>
                            <a:srgbClr val="000000"/>
                          </a:solidFill>
                          <a:latin typeface="Times New Roman"/>
                          <a:ea typeface="Times New Roman"/>
                          <a:cs typeface="Times New Roman"/>
                          <a:sym typeface="Times New Roman"/>
                        </a:rPr>
                        <a:t> artırılacaktır.</a:t>
                      </a:r>
                      <a:endParaRPr/>
                    </a:p>
                  </a:txBody>
                  <a:tcPr marL="91425" marR="9142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xmlns="" val="10010"/>
                  </a:ext>
                </a:extLst>
              </a:tr>
            </a:tbl>
          </a:graphicData>
        </a:graphic>
      </p:graphicFrame>
      <p:sp>
        <p:nvSpPr>
          <p:cNvPr id="2" name="Slayt Numarası Yer Tutucusu 1">
            <a:extLst>
              <a:ext uri="{FF2B5EF4-FFF2-40B4-BE49-F238E27FC236}">
                <a16:creationId xmlns:a16="http://schemas.microsoft.com/office/drawing/2014/main" xmlns="" id="{55D04BBD-0BF5-2C0F-220E-EA58F1F8507A}"/>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9</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9" name="Google Shape;509;p2"/>
          <p:cNvSpPr txBox="1"/>
          <p:nvPr/>
        </p:nvSpPr>
        <p:spPr>
          <a:xfrm>
            <a:off x="769937" y="7807325"/>
            <a:ext cx="5942012" cy="1323975"/>
          </a:xfrm>
          <a:prstGeom prst="rect">
            <a:avLst/>
          </a:prstGeom>
          <a:noFill/>
          <a:ln>
            <a:noFill/>
          </a:ln>
        </p:spPr>
        <p:txBody>
          <a:bodyPr spcFirstLastPara="1" wrap="square" lIns="91000" tIns="45525" rIns="91000" bIns="45525" anchor="t" anchorCtr="0">
            <a:spAutoFit/>
          </a:bodyPr>
          <a:lstStyle/>
          <a:p>
            <a:pPr marL="0" marR="0" lvl="0" indent="0" algn="just" rtl="0">
              <a:lnSpc>
                <a:spcPct val="100000"/>
              </a:lnSpc>
              <a:spcBef>
                <a:spcPts val="0"/>
              </a:spcBef>
              <a:spcAft>
                <a:spcPts val="0"/>
              </a:spcAft>
              <a:buClr>
                <a:srgbClr val="000000"/>
              </a:buClr>
              <a:buSzPts val="1600"/>
              <a:buFont typeface="Calibri"/>
              <a:buNone/>
            </a:pPr>
            <a:r>
              <a:rPr lang="en-US" sz="1600" b="1" i="1" u="none" err="1">
                <a:solidFill>
                  <a:srgbClr val="000000"/>
                </a:solidFill>
                <a:latin typeface="Calibri"/>
                <a:ea typeface="Calibri"/>
                <a:cs typeface="Calibri"/>
                <a:sym typeface="Calibri"/>
              </a:rPr>
              <a:t>Geçmişte</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sayısız</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medeniyet</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kurmuş</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milletin</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çocukları</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olduğumuzu</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ispat</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etmek</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için</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yapmamız</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lazım</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gelen</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şeylerin</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hepsini</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yaptığımızı</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ileri</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süremeyiz</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bu</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güne</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ve</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yarına</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bırakılmış</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daha</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büyük</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işlerimiz</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vardır</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Herhangi</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bir</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amaca</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ulaşmakla</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yetinmeyeceğiz</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Durmadan</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daha</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ileriye</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varmak</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için</a:t>
            </a:r>
            <a:r>
              <a:rPr lang="en-US" sz="1600" b="1" i="1" u="none">
                <a:solidFill>
                  <a:srgbClr val="000000"/>
                </a:solidFill>
                <a:latin typeface="Calibri"/>
                <a:ea typeface="Calibri"/>
                <a:cs typeface="Calibri"/>
                <a:sym typeface="Calibri"/>
              </a:rPr>
              <a:t> </a:t>
            </a:r>
            <a:r>
              <a:rPr lang="en-US" sz="1600" b="1" i="1" u="none" err="1">
                <a:solidFill>
                  <a:srgbClr val="000000"/>
                </a:solidFill>
                <a:latin typeface="Calibri"/>
                <a:ea typeface="Calibri"/>
                <a:cs typeface="Calibri"/>
                <a:sym typeface="Calibri"/>
              </a:rPr>
              <a:t>çalışacağız</a:t>
            </a:r>
            <a:endParaRPr/>
          </a:p>
        </p:txBody>
      </p:sp>
      <p:pic>
        <p:nvPicPr>
          <p:cNvPr id="510" name="Google Shape;510;p2"/>
          <p:cNvPicPr preferRelativeResize="0"/>
          <p:nvPr/>
        </p:nvPicPr>
        <p:blipFill rotWithShape="1">
          <a:blip r:embed="rId3">
            <a:alphaModFix/>
          </a:blip>
          <a:srcRect l="11568" t="3941" r="10012" b="27757"/>
          <a:stretch/>
        </p:blipFill>
        <p:spPr>
          <a:xfrm>
            <a:off x="1007268" y="827204"/>
            <a:ext cx="5467350" cy="6740525"/>
          </a:xfrm>
          <a:prstGeom prst="rect">
            <a:avLst/>
          </a:prstGeom>
          <a:noFill/>
          <a:ln>
            <a:noFill/>
          </a:ln>
        </p:spPr>
      </p:pic>
      <p:pic>
        <p:nvPicPr>
          <p:cNvPr id="511" name="Google Shape;511;p2"/>
          <p:cNvPicPr preferRelativeResize="0"/>
          <p:nvPr/>
        </p:nvPicPr>
        <p:blipFill rotWithShape="1">
          <a:blip r:embed="rId4">
            <a:alphaModFix/>
          </a:blip>
          <a:srcRect/>
          <a:stretch/>
        </p:blipFill>
        <p:spPr>
          <a:xfrm>
            <a:off x="5205984" y="9194916"/>
            <a:ext cx="1505965" cy="41886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graphicFrame>
        <p:nvGraphicFramePr>
          <p:cNvPr id="769" name="Google Shape;769;p20"/>
          <p:cNvGraphicFramePr/>
          <p:nvPr>
            <p:extLst>
              <p:ext uri="{D42A27DB-BD31-4B8C-83A1-F6EECF244321}">
                <p14:modId xmlns:p14="http://schemas.microsoft.com/office/powerpoint/2010/main" xmlns="" val="2547305605"/>
              </p:ext>
            </p:extLst>
          </p:nvPr>
        </p:nvGraphicFramePr>
        <p:xfrm>
          <a:off x="878681" y="1284400"/>
          <a:ext cx="5803900" cy="7220153"/>
        </p:xfrm>
        <a:graphic>
          <a:graphicData uri="http://schemas.openxmlformats.org/drawingml/2006/table">
            <a:tbl>
              <a:tblPr>
                <a:noFill/>
                <a:tableStyleId>{85591258-8B19-4969-B31F-6914642E252F}</a:tableStyleId>
              </a:tblPr>
              <a:tblGrid>
                <a:gridCol w="2817293">
                  <a:extLst>
                    <a:ext uri="{9D8B030D-6E8A-4147-A177-3AD203B41FA5}">
                      <a16:colId xmlns:a16="http://schemas.microsoft.com/office/drawing/2014/main" xmlns="" val="20000"/>
                    </a:ext>
                  </a:extLst>
                </a:gridCol>
                <a:gridCol w="2986607">
                  <a:extLst>
                    <a:ext uri="{9D8B030D-6E8A-4147-A177-3AD203B41FA5}">
                      <a16:colId xmlns:a16="http://schemas.microsoft.com/office/drawing/2014/main" xmlns="" val="20001"/>
                    </a:ext>
                  </a:extLst>
                </a:gridCol>
              </a:tblGrid>
              <a:tr h="178555">
                <a:tc gridSpan="2">
                  <a:txBody>
                    <a:bodyPr/>
                    <a:lstStyle/>
                    <a:p>
                      <a:pPr marL="0" marR="0" lvl="0" indent="0" algn="ctr" rtl="0">
                        <a:lnSpc>
                          <a:spcPct val="115000"/>
                        </a:lnSpc>
                        <a:spcBef>
                          <a:spcPts val="0"/>
                        </a:spcBef>
                        <a:spcAft>
                          <a:spcPts val="0"/>
                        </a:spcAft>
                        <a:buClr>
                          <a:schemeClr val="dk1"/>
                        </a:buClr>
                        <a:buSzPts val="1200"/>
                        <a:buFont typeface="Calibri"/>
                        <a:buNone/>
                      </a:pPr>
                      <a:r>
                        <a:rPr lang="en-US" sz="1200" b="1" i="0" u="none">
                          <a:solidFill>
                            <a:schemeClr val="dk1"/>
                          </a:solidFill>
                          <a:latin typeface="Times New Roman" panose="02020603050405020304" pitchFamily="18" charset="0"/>
                          <a:ea typeface="Calibri"/>
                          <a:cs typeface="Times New Roman" panose="02020603050405020304" pitchFamily="18" charset="0"/>
                          <a:sym typeface="Calibri"/>
                        </a:rPr>
                        <a:t>FAALİYET ALANLARINA GÖRE ÜRÜN VE HİZMETLER</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hMerge="1">
                  <a:txBody>
                    <a:bodyPr/>
                    <a:lstStyle/>
                    <a:p>
                      <a:endParaRPr lang="tr-TR"/>
                    </a:p>
                  </a:txBody>
                  <a:tcPr/>
                </a:tc>
                <a:extLst>
                  <a:ext uri="{0D108BD9-81ED-4DB2-BD59-A6C34878D82A}">
                    <a16:rowId xmlns:a16="http://schemas.microsoft.com/office/drawing/2014/main" xmlns="" val="10000"/>
                  </a:ext>
                </a:extLst>
              </a:tr>
              <a:tr h="178555">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FAALİYET ALANI: EĞİTİM </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FAALİYET ALANI: YÖNETİM İŞLERİ</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extLst>
                  <a:ext uri="{0D108BD9-81ED-4DB2-BD59-A6C34878D82A}">
                    <a16:rowId xmlns:a16="http://schemas.microsoft.com/office/drawing/2014/main" xmlns="" val="10001"/>
                  </a:ext>
                </a:extLst>
              </a:tr>
              <a:tr h="760998">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Rehberlik Hizmetleri</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Psikolojik Danışma</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Sınıf İçi Rehberlik Hizmetleri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Meslek Tanıtımı ve Yönlendirme</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Öğrenci işleri hizmeti</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Kayıt-Nakil işleri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Devam-devamsızlık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Sınıf geçme </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1343440">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Sosyal-Kültürel</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Etkinlikler</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Halk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oyunları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Koro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l" rtl="0">
                        <a:lnSpc>
                          <a:spcPct val="115000"/>
                        </a:lnSpc>
                        <a:spcBef>
                          <a:spcPts val="0"/>
                        </a:spcBef>
                        <a:spcAft>
                          <a:spcPts val="0"/>
                        </a:spcAft>
                        <a:buClr>
                          <a:schemeClr val="dk1"/>
                        </a:buClr>
                        <a:buSzPts val="1200"/>
                        <a:buFont typeface="Times New Roman"/>
                        <a:buChar char="•"/>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Yarışmalar</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l" rtl="0">
                        <a:lnSpc>
                          <a:spcPct val="115000"/>
                        </a:lnSpc>
                        <a:spcBef>
                          <a:spcPts val="0"/>
                        </a:spcBef>
                        <a:spcAft>
                          <a:spcPts val="0"/>
                        </a:spcAft>
                        <a:buClr>
                          <a:schemeClr val="dk1"/>
                        </a:buClr>
                        <a:buSzPts val="1200"/>
                        <a:buFont typeface="Times New Roman"/>
                        <a:buChar char="•"/>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Kültürel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Geziler</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l" rtl="0">
                        <a:lnSpc>
                          <a:spcPct val="115000"/>
                        </a:lnSpc>
                        <a:spcBef>
                          <a:spcPts val="0"/>
                        </a:spcBef>
                        <a:spcAft>
                          <a:spcPts val="0"/>
                        </a:spcAft>
                        <a:buClr>
                          <a:schemeClr val="dk1"/>
                        </a:buClr>
                        <a:buSzPts val="1200"/>
                        <a:buFont typeface="Times New Roman"/>
                        <a:buChar char="•"/>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Piknikler</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l" rtl="0">
                        <a:lnSpc>
                          <a:spcPct val="115000"/>
                        </a:lnSpc>
                        <a:spcBef>
                          <a:spcPts val="0"/>
                        </a:spcBef>
                        <a:spcAft>
                          <a:spcPts val="0"/>
                        </a:spcAft>
                        <a:buClr>
                          <a:schemeClr val="dk1"/>
                        </a:buClr>
                        <a:buSzPts val="1200"/>
                        <a:buFont typeface="Times New Roman"/>
                        <a:buChar char="•"/>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Sosyal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Kulüp</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Toplum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Çalışmaları</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Öğretmen işleri hizmeti</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Derece terfi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Hizmet içi eğitim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Özlük hakları</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Sendikal Hizmetler</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955145">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Spor</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Etkinlikleri</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Futbol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Basketbol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a:p>
                      <a:pPr marL="0" marR="0" lvl="0" indent="0" algn="just" rtl="0">
                        <a:lnSpc>
                          <a:spcPct val="115000"/>
                        </a:lnSpc>
                        <a:spcBef>
                          <a:spcPts val="0"/>
                        </a:spcBef>
                        <a:spcAft>
                          <a:spcPts val="0"/>
                        </a:spcAft>
                        <a:buClr>
                          <a:schemeClr val="dk1"/>
                        </a:buClr>
                        <a:buSzPts val="1200"/>
                        <a:buFont typeface="Times New Roman"/>
                        <a:buNone/>
                      </a:pP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.Voleybol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Mali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İşlemler</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Okul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Aile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Birliği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işleri</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Bütçe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işlemleri</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Bakım-onarın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işlemleri</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Taşınır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Mal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işlemleri</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extLst>
                  <a:ext uri="{0D108BD9-81ED-4DB2-BD59-A6C34878D82A}">
                    <a16:rowId xmlns:a16="http://schemas.microsoft.com/office/drawing/2014/main" xmlns="" val="10004"/>
                  </a:ext>
                </a:extLst>
              </a:tr>
              <a:tr h="221564">
                <a:tc>
                  <a:txBody>
                    <a:bodyPr/>
                    <a:lstStyle/>
                    <a:p>
                      <a:pPr marL="342900" marR="0" lvl="0" indent="-3429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Resmi Bayram Törenleri</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marR="0" lvl="0" indent="0" algn="just" rtl="0">
                        <a:lnSpc>
                          <a:spcPct val="115000"/>
                        </a:lnSpc>
                        <a:spcBef>
                          <a:spcPts val="0"/>
                        </a:spcBef>
                        <a:spcAft>
                          <a:spcPts val="0"/>
                        </a:spcAft>
                        <a:buClr>
                          <a:schemeClr val="dk1"/>
                        </a:buClr>
                        <a:buSzPts val="1200"/>
                        <a:buFont typeface="Times New Roman"/>
                        <a:buNone/>
                      </a:pP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372702">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FAALİYET ALANI: ÖĞRETİM</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FAALİYET ALANI: YETİŞKİN EĞİTİMİ VE VELİLERLE İLİŞKİLER</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extLst>
                  <a:ext uri="{0D108BD9-81ED-4DB2-BD59-A6C34878D82A}">
                    <a16:rowId xmlns:a16="http://schemas.microsoft.com/office/drawing/2014/main" xmlns="" val="10006"/>
                  </a:ext>
                </a:extLst>
              </a:tr>
              <a:tr h="760998">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Öğretimin Planlanması</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Planlar</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Öğretmenler Kurulu</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Zümre toplantıları</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Sağlık Hizmetleri</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Ağız ve Diş Sağlığı Semineri</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Çocuk Hastalıkları Semineri</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760998">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Öğretimin Uygulanması</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Sınıf içi uygulamalar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Gezi ve inceleme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Kazanım değerlendirme</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Kurslar</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l" rtl="0">
                        <a:lnSpc>
                          <a:spcPct val="115000"/>
                        </a:lnSpc>
                        <a:spcBef>
                          <a:spcPts val="0"/>
                        </a:spcBef>
                        <a:spcAft>
                          <a:spcPts val="0"/>
                        </a:spcAft>
                        <a:buClr>
                          <a:schemeClr val="dk1"/>
                        </a:buClr>
                        <a:buSzPts val="1200"/>
                        <a:buFont typeface="Times New Roman"/>
                        <a:buChar char="•"/>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Okuma-</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Yazma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kursları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(HEM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yönlendirilecek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lnSpc>
                          <a:spcPct val="115000"/>
                        </a:lnSpc>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8"/>
                  </a:ext>
                </a:extLst>
              </a:tr>
              <a:tr h="955145">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Öğretimin</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Değerlendirilmesi</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Dönem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içi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değerlendirmeler</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spcAft>
                          <a:spcPts val="0"/>
                        </a:spcAft>
                        <a:buNone/>
                      </a:pP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1200"/>
                        <a:buFont typeface="Times New Roman"/>
                        <a:buNone/>
                      </a:pP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Velilerle</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İlgili</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Hizmetler</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toplantıları</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iletişim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hizmetleri</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76200" algn="just" rtl="0">
                        <a:lnSpc>
                          <a:spcPct val="115000"/>
                        </a:lnSpc>
                        <a:spcBef>
                          <a:spcPts val="0"/>
                        </a:spcBef>
                        <a:spcAft>
                          <a:spcPts val="0"/>
                        </a:spcAft>
                        <a:buClr>
                          <a:schemeClr val="dk1"/>
                        </a:buClr>
                        <a:buSzPts val="1200"/>
                        <a:buFont typeface="Times New Roman"/>
                        <a:buChar char="•"/>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Okul-Aile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Birliği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faaliyetleri</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just" rtl="0">
                        <a:lnSpc>
                          <a:spcPct val="115000"/>
                        </a:lnSpc>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a:txBody>
                  <a:tcPr marL="48400" marR="484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9"/>
                  </a:ext>
                </a:extLst>
              </a:tr>
            </a:tbl>
          </a:graphicData>
        </a:graphic>
      </p:graphicFrame>
      <p:grpSp>
        <p:nvGrpSpPr>
          <p:cNvPr id="770" name="Google Shape;770;p20"/>
          <p:cNvGrpSpPr/>
          <p:nvPr/>
        </p:nvGrpSpPr>
        <p:grpSpPr>
          <a:xfrm>
            <a:off x="878681" y="889001"/>
            <a:ext cx="5803900" cy="341313"/>
            <a:chOff x="542115" y="3219533"/>
            <a:chExt cx="5975601" cy="449532"/>
          </a:xfrm>
        </p:grpSpPr>
        <p:sp>
          <p:nvSpPr>
            <p:cNvPr id="771" name="Google Shape;771;p20"/>
            <p:cNvSpPr/>
            <p:nvPr/>
          </p:nvSpPr>
          <p:spPr>
            <a:xfrm>
              <a:off x="1375970" y="3219534"/>
              <a:ext cx="5141746" cy="44953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Faaliyet Alanları ile Ürün/Hizmetlerin Belirlenmesi</a:t>
              </a:r>
              <a:endParaRPr/>
            </a:p>
          </p:txBody>
        </p:sp>
        <p:sp>
          <p:nvSpPr>
            <p:cNvPr id="772" name="Google Shape;772;p20"/>
            <p:cNvSpPr/>
            <p:nvPr/>
          </p:nvSpPr>
          <p:spPr>
            <a:xfrm>
              <a:off x="542115" y="3219533"/>
              <a:ext cx="774784" cy="449531"/>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2.</a:t>
              </a:r>
              <a:r>
                <a:rPr lang="tr-TR" sz="1600" b="1" i="0" u="none" strike="noStrike" cap="none">
                  <a:solidFill>
                    <a:srgbClr val="FFFFFF"/>
                  </a:solidFill>
                  <a:latin typeface="Calibri"/>
                  <a:ea typeface="Calibri"/>
                  <a:cs typeface="Calibri"/>
                  <a:sym typeface="Calibri"/>
                </a:rPr>
                <a:t>7</a:t>
              </a:r>
              <a:r>
                <a:rPr lang="en-US" sz="1600" b="1" i="0" u="none" strike="noStrike" cap="none">
                  <a:solidFill>
                    <a:srgbClr val="FFFFFF"/>
                  </a:solidFill>
                  <a:latin typeface="Calibri"/>
                  <a:ea typeface="Calibri"/>
                  <a:cs typeface="Calibri"/>
                  <a:sym typeface="Calibri"/>
                </a:rPr>
                <a:t>.</a:t>
              </a:r>
              <a:endParaRPr/>
            </a:p>
          </p:txBody>
        </p:sp>
      </p:grpSp>
      <p:sp>
        <p:nvSpPr>
          <p:cNvPr id="773" name="Google Shape;773;p20"/>
          <p:cNvSpPr/>
          <p:nvPr/>
        </p:nvSpPr>
        <p:spPr>
          <a:xfrm>
            <a:off x="8461375" y="419100"/>
            <a:ext cx="5060950" cy="1622425"/>
          </a:xfrm>
          <a:prstGeom prst="wedgeEllipseCallout">
            <a:avLst>
              <a:gd name="adj1" fmla="val -5350"/>
              <a:gd name="adj2" fmla="val 8048"/>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Bu </a:t>
            </a:r>
            <a:r>
              <a:rPr lang="en-US" sz="1800" b="0" i="0" u="none" err="1">
                <a:solidFill>
                  <a:schemeClr val="dk1"/>
                </a:solidFill>
                <a:latin typeface="Calibri"/>
                <a:ea typeface="Calibri"/>
                <a:cs typeface="Calibri"/>
                <a:sym typeface="Calibri"/>
              </a:rPr>
              <a:t>tablolar</a:t>
            </a:r>
            <a:r>
              <a:rPr lang="en-US" sz="1800" b="0" i="0" u="none">
                <a:solidFill>
                  <a:schemeClr val="dk1"/>
                </a:solidFill>
                <a:latin typeface="Calibri"/>
                <a:ea typeface="Calibri"/>
                <a:cs typeface="Calibri"/>
                <a:sym typeface="Calibri"/>
              </a:rPr>
              <a:t> </a:t>
            </a:r>
            <a:r>
              <a:rPr lang="en-US" sz="1800" b="0" i="0" u="none" err="1">
                <a:solidFill>
                  <a:schemeClr val="dk1"/>
                </a:solidFill>
                <a:latin typeface="Calibri"/>
                <a:ea typeface="Calibri"/>
                <a:cs typeface="Calibri"/>
                <a:sym typeface="Calibri"/>
              </a:rPr>
              <a:t>tek</a:t>
            </a:r>
            <a:r>
              <a:rPr lang="en-US" sz="1800" b="0" i="0" u="none">
                <a:solidFill>
                  <a:schemeClr val="dk1"/>
                </a:solidFill>
                <a:latin typeface="Calibri"/>
                <a:ea typeface="Calibri"/>
                <a:cs typeface="Calibri"/>
                <a:sym typeface="Calibri"/>
              </a:rPr>
              <a:t> </a:t>
            </a:r>
            <a:r>
              <a:rPr lang="en-US" sz="1800" b="0" i="0" u="none" err="1">
                <a:solidFill>
                  <a:schemeClr val="dk1"/>
                </a:solidFill>
                <a:latin typeface="Calibri"/>
                <a:ea typeface="Calibri"/>
                <a:cs typeface="Calibri"/>
                <a:sym typeface="Calibri"/>
              </a:rPr>
              <a:t>tek</a:t>
            </a:r>
            <a:r>
              <a:rPr lang="en-US" sz="1800" b="0" i="0" u="none">
                <a:solidFill>
                  <a:schemeClr val="dk1"/>
                </a:solidFill>
                <a:latin typeface="Calibri"/>
                <a:ea typeface="Calibri"/>
                <a:cs typeface="Calibri"/>
                <a:sym typeface="Calibri"/>
              </a:rPr>
              <a:t> </a:t>
            </a:r>
            <a:r>
              <a:rPr lang="en-US" sz="1800" b="0" i="0" u="none" err="1">
                <a:solidFill>
                  <a:schemeClr val="dk1"/>
                </a:solidFill>
                <a:latin typeface="Calibri"/>
                <a:ea typeface="Calibri"/>
                <a:cs typeface="Calibri"/>
                <a:sym typeface="Calibri"/>
              </a:rPr>
              <a:t>kontrol</a:t>
            </a:r>
            <a:r>
              <a:rPr lang="en-US" sz="1800" b="0" i="0" u="none">
                <a:solidFill>
                  <a:schemeClr val="dk1"/>
                </a:solidFill>
                <a:latin typeface="Calibri"/>
                <a:ea typeface="Calibri"/>
                <a:cs typeface="Calibri"/>
                <a:sym typeface="Calibri"/>
              </a:rPr>
              <a:t> </a:t>
            </a:r>
            <a:r>
              <a:rPr lang="en-US" sz="1800" b="0" i="0" u="none" err="1">
                <a:solidFill>
                  <a:schemeClr val="dk1"/>
                </a:solidFill>
                <a:latin typeface="Calibri"/>
                <a:ea typeface="Calibri"/>
                <a:cs typeface="Calibri"/>
                <a:sym typeface="Calibri"/>
              </a:rPr>
              <a:t>edilip</a:t>
            </a:r>
            <a:r>
              <a:rPr lang="en-US" sz="1800" b="0" i="0" u="none">
                <a:solidFill>
                  <a:schemeClr val="dk1"/>
                </a:solidFill>
                <a:latin typeface="Calibri"/>
                <a:ea typeface="Calibri"/>
                <a:cs typeface="Calibri"/>
                <a:sym typeface="Calibri"/>
              </a:rPr>
              <a:t> </a:t>
            </a:r>
            <a:r>
              <a:rPr lang="en-US" sz="1800" b="0" i="0" u="none" err="1">
                <a:solidFill>
                  <a:schemeClr val="dk1"/>
                </a:solidFill>
                <a:latin typeface="Calibri"/>
                <a:ea typeface="Calibri"/>
                <a:cs typeface="Calibri"/>
                <a:sym typeface="Calibri"/>
              </a:rPr>
              <a:t>güncelleme</a:t>
            </a:r>
            <a:r>
              <a:rPr lang="en-US" sz="1800" b="0" i="0" u="none">
                <a:solidFill>
                  <a:schemeClr val="dk1"/>
                </a:solidFill>
                <a:latin typeface="Calibri"/>
                <a:ea typeface="Calibri"/>
                <a:cs typeface="Calibri"/>
                <a:sym typeface="Calibri"/>
              </a:rPr>
              <a:t> </a:t>
            </a:r>
            <a:r>
              <a:rPr lang="en-US" sz="1800" b="0" i="0" u="none" err="1">
                <a:solidFill>
                  <a:schemeClr val="dk1"/>
                </a:solidFill>
                <a:latin typeface="Calibri"/>
                <a:ea typeface="Calibri"/>
                <a:cs typeface="Calibri"/>
                <a:sym typeface="Calibri"/>
              </a:rPr>
              <a:t>yapılması</a:t>
            </a:r>
            <a:r>
              <a:rPr lang="en-US" sz="1800" b="0" i="0" u="none">
                <a:solidFill>
                  <a:schemeClr val="dk1"/>
                </a:solidFill>
                <a:latin typeface="Calibri"/>
                <a:ea typeface="Calibri"/>
                <a:cs typeface="Calibri"/>
                <a:sym typeface="Calibri"/>
              </a:rPr>
              <a:t> </a:t>
            </a:r>
            <a:r>
              <a:rPr lang="en-US" sz="1800" b="0" i="0" u="none" err="1">
                <a:solidFill>
                  <a:schemeClr val="dk1"/>
                </a:solidFill>
                <a:latin typeface="Calibri"/>
                <a:ea typeface="Calibri"/>
                <a:cs typeface="Calibri"/>
                <a:sym typeface="Calibri"/>
              </a:rPr>
              <a:t>lazım</a:t>
            </a:r>
            <a:r>
              <a:rPr lang="en-US" sz="1800" b="0" i="0" u="none">
                <a:solidFill>
                  <a:schemeClr val="dk1"/>
                </a:solidFill>
                <a:latin typeface="Calibri"/>
                <a:ea typeface="Calibri"/>
                <a:cs typeface="Calibri"/>
                <a:sym typeface="Calibri"/>
              </a:rPr>
              <a:t>. </a:t>
            </a:r>
            <a:r>
              <a:rPr lang="en-US" sz="1800" b="0" i="0" u="none" err="1">
                <a:solidFill>
                  <a:schemeClr val="dk1"/>
                </a:solidFill>
                <a:latin typeface="Calibri"/>
                <a:ea typeface="Calibri"/>
                <a:cs typeface="Calibri"/>
                <a:sym typeface="Calibri"/>
              </a:rPr>
              <a:t>Değişen</a:t>
            </a:r>
            <a:r>
              <a:rPr lang="en-US" sz="1800" b="0" i="0" u="none">
                <a:solidFill>
                  <a:schemeClr val="dk1"/>
                </a:solidFill>
                <a:latin typeface="Calibri"/>
                <a:ea typeface="Calibri"/>
                <a:cs typeface="Calibri"/>
                <a:sym typeface="Calibri"/>
              </a:rPr>
              <a:t> </a:t>
            </a:r>
            <a:r>
              <a:rPr lang="en-US" sz="1800" b="0" i="0" u="none" err="1">
                <a:solidFill>
                  <a:schemeClr val="dk1"/>
                </a:solidFill>
                <a:latin typeface="Calibri"/>
                <a:ea typeface="Calibri"/>
                <a:cs typeface="Calibri"/>
                <a:sym typeface="Calibri"/>
              </a:rPr>
              <a:t>kaldırılan</a:t>
            </a:r>
            <a:r>
              <a:rPr lang="en-US" sz="1800" b="0" i="0" u="none">
                <a:solidFill>
                  <a:schemeClr val="dk1"/>
                </a:solidFill>
                <a:latin typeface="Calibri"/>
                <a:ea typeface="Calibri"/>
                <a:cs typeface="Calibri"/>
                <a:sym typeface="Calibri"/>
              </a:rPr>
              <a:t> var </a:t>
            </a:r>
            <a:r>
              <a:rPr lang="en-US" sz="1800" b="0" i="0" u="none" err="1">
                <a:solidFill>
                  <a:schemeClr val="dk1"/>
                </a:solidFill>
                <a:latin typeface="Calibri"/>
                <a:ea typeface="Calibri"/>
                <a:cs typeface="Calibri"/>
                <a:sym typeface="Calibri"/>
              </a:rPr>
              <a:t>ise</a:t>
            </a:r>
            <a:r>
              <a:rPr lang="en-US" sz="1800" b="0" i="0" u="none">
                <a:solidFill>
                  <a:schemeClr val="dk1"/>
                </a:solidFill>
                <a:latin typeface="Calibri"/>
                <a:ea typeface="Calibri"/>
                <a:cs typeface="Calibri"/>
                <a:sym typeface="Calibri"/>
              </a:rPr>
              <a:t> </a:t>
            </a:r>
            <a:r>
              <a:rPr lang="en-US" sz="1800" b="0" i="0" u="none" err="1">
                <a:solidFill>
                  <a:schemeClr val="dk1"/>
                </a:solidFill>
                <a:latin typeface="Calibri"/>
                <a:ea typeface="Calibri"/>
                <a:cs typeface="Calibri"/>
                <a:sym typeface="Calibri"/>
              </a:rPr>
              <a:t>tablodan</a:t>
            </a:r>
            <a:r>
              <a:rPr lang="en-US" sz="1800" b="0" i="0" u="none">
                <a:solidFill>
                  <a:schemeClr val="dk1"/>
                </a:solidFill>
                <a:latin typeface="Calibri"/>
                <a:ea typeface="Calibri"/>
                <a:cs typeface="Calibri"/>
                <a:sym typeface="Calibri"/>
              </a:rPr>
              <a:t> da </a:t>
            </a:r>
            <a:r>
              <a:rPr lang="en-US" sz="1800" b="0" i="0" u="none" err="1">
                <a:solidFill>
                  <a:schemeClr val="dk1"/>
                </a:solidFill>
                <a:latin typeface="Calibri"/>
                <a:ea typeface="Calibri"/>
                <a:cs typeface="Calibri"/>
                <a:sym typeface="Calibri"/>
              </a:rPr>
              <a:t>çıkarılmalı</a:t>
            </a:r>
            <a:r>
              <a:rPr lang="en-US" sz="1800" b="0" i="0" u="none">
                <a:solidFill>
                  <a:schemeClr val="dk1"/>
                </a:solidFill>
                <a:latin typeface="Calibri"/>
                <a:ea typeface="Calibri"/>
                <a:cs typeface="Calibri"/>
                <a:sym typeface="Calibri"/>
              </a:rPr>
              <a:t>. Okul </a:t>
            </a:r>
            <a:r>
              <a:rPr lang="en-US" sz="1800" b="0" i="0" u="none" err="1">
                <a:solidFill>
                  <a:schemeClr val="dk1"/>
                </a:solidFill>
                <a:latin typeface="Calibri"/>
                <a:ea typeface="Calibri"/>
                <a:cs typeface="Calibri"/>
                <a:sym typeface="Calibri"/>
              </a:rPr>
              <a:t>Kurumunuza</a:t>
            </a:r>
            <a:r>
              <a:rPr lang="en-US" sz="1800" b="0" i="0" u="none">
                <a:solidFill>
                  <a:schemeClr val="dk1"/>
                </a:solidFill>
                <a:latin typeface="Calibri"/>
                <a:ea typeface="Calibri"/>
                <a:cs typeface="Calibri"/>
                <a:sym typeface="Calibri"/>
              </a:rPr>
              <a:t> </a:t>
            </a:r>
            <a:r>
              <a:rPr lang="en-US" sz="1800" b="0" i="0" u="none" err="1">
                <a:solidFill>
                  <a:schemeClr val="dk1"/>
                </a:solidFill>
                <a:latin typeface="Calibri"/>
                <a:ea typeface="Calibri"/>
                <a:cs typeface="Calibri"/>
                <a:sym typeface="Calibri"/>
              </a:rPr>
              <a:t>göre</a:t>
            </a:r>
            <a:r>
              <a:rPr lang="en-US" sz="1800" b="0" i="0" u="none">
                <a:solidFill>
                  <a:schemeClr val="dk1"/>
                </a:solidFill>
                <a:latin typeface="Calibri"/>
                <a:ea typeface="Calibri"/>
                <a:cs typeface="Calibri"/>
                <a:sym typeface="Calibri"/>
              </a:rPr>
              <a:t> </a:t>
            </a:r>
            <a:r>
              <a:rPr lang="en-US" sz="1800" b="0" i="0" u="none" err="1">
                <a:solidFill>
                  <a:schemeClr val="dk1"/>
                </a:solidFill>
                <a:latin typeface="Calibri"/>
                <a:ea typeface="Calibri"/>
                <a:cs typeface="Calibri"/>
                <a:sym typeface="Calibri"/>
              </a:rPr>
              <a:t>güncelleyin</a:t>
            </a:r>
            <a:endParaRPr/>
          </a:p>
        </p:txBody>
      </p:sp>
      <p:sp>
        <p:nvSpPr>
          <p:cNvPr id="2" name="Slayt Numarası Yer Tutucusu 1">
            <a:extLst>
              <a:ext uri="{FF2B5EF4-FFF2-40B4-BE49-F238E27FC236}">
                <a16:creationId xmlns:a16="http://schemas.microsoft.com/office/drawing/2014/main" xmlns="" id="{8C12D3ED-A614-635E-6A04-66C39A388DED}"/>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10</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aphicFrame>
        <p:nvGraphicFramePr>
          <p:cNvPr id="779" name="Google Shape;779;p21"/>
          <p:cNvGraphicFramePr/>
          <p:nvPr>
            <p:extLst>
              <p:ext uri="{D42A27DB-BD31-4B8C-83A1-F6EECF244321}">
                <p14:modId xmlns:p14="http://schemas.microsoft.com/office/powerpoint/2010/main" xmlns="" val="2351118099"/>
              </p:ext>
            </p:extLst>
          </p:nvPr>
        </p:nvGraphicFramePr>
        <p:xfrm>
          <a:off x="850900" y="3236912"/>
          <a:ext cx="5791313" cy="3309850"/>
        </p:xfrm>
        <a:graphic>
          <a:graphicData uri="http://schemas.openxmlformats.org/drawingml/2006/table">
            <a:tbl>
              <a:tblPr>
                <a:noFill/>
                <a:tableStyleId>{85591258-8B19-4969-B31F-6914642E252F}</a:tableStyleId>
              </a:tblPr>
              <a:tblGrid>
                <a:gridCol w="2808216">
                  <a:extLst>
                    <a:ext uri="{9D8B030D-6E8A-4147-A177-3AD203B41FA5}">
                      <a16:colId xmlns:a16="http://schemas.microsoft.com/office/drawing/2014/main" xmlns="" val="20000"/>
                    </a:ext>
                  </a:extLst>
                </a:gridCol>
                <a:gridCol w="2983097">
                  <a:extLst>
                    <a:ext uri="{9D8B030D-6E8A-4147-A177-3AD203B41FA5}">
                      <a16:colId xmlns:a16="http://schemas.microsoft.com/office/drawing/2014/main" xmlns="" val="20001"/>
                    </a:ext>
                  </a:extLst>
                </a:gridCol>
              </a:tblGrid>
              <a:tr h="225425">
                <a:tc gridSpan="2">
                  <a:txBody>
                    <a:bodyPr/>
                    <a:lstStyle/>
                    <a:p>
                      <a:pPr marL="0" marR="0" lvl="0" indent="0" algn="ctr" rtl="0">
                        <a:lnSpc>
                          <a:spcPct val="100000"/>
                        </a:lnSpc>
                        <a:spcBef>
                          <a:spcPts val="0"/>
                        </a:spcBef>
                        <a:spcAft>
                          <a:spcPts val="0"/>
                        </a:spcAft>
                        <a:buClr>
                          <a:schemeClr val="dk1"/>
                        </a:buClr>
                        <a:buSzPts val="1100"/>
                        <a:buFont typeface="Calibri"/>
                        <a:buNone/>
                      </a:pPr>
                      <a:r>
                        <a:rPr lang="en-US" sz="1200" b="1" i="0" u="none">
                          <a:solidFill>
                            <a:schemeClr val="dk1"/>
                          </a:solidFill>
                          <a:latin typeface="Times New Roman" panose="02020603050405020304" pitchFamily="18" charset="0"/>
                          <a:ea typeface="Calibri"/>
                          <a:cs typeface="Times New Roman" panose="02020603050405020304" pitchFamily="18" charset="0"/>
                          <a:sym typeface="Calibri"/>
                        </a:rPr>
                        <a:t>ÜRÜN VE HİZMETLER</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xmlns="" val="10000"/>
                  </a:ext>
                </a:extLst>
              </a:tr>
              <a:tr h="244475">
                <a:tc>
                  <a:txBody>
                    <a:bodyPr/>
                    <a:lstStyle/>
                    <a:p>
                      <a:pPr marL="0" marR="0" lvl="0" indent="0" algn="just" rtl="0">
                        <a:lnSpc>
                          <a:spcPct val="100000"/>
                        </a:lnSpc>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Öğrenci kayıt, kabul ve devam işleri</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Eğitim hizmetleri</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315900">
                <a:tc>
                  <a:txBody>
                    <a:bodyPr/>
                    <a:lstStyle/>
                    <a:p>
                      <a:pPr marL="0" marR="0" lvl="0" indent="0" algn="just" rtl="0">
                        <a:lnSpc>
                          <a:spcPct val="100000"/>
                        </a:lnSpc>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Öğrenci başarısının değerlendirilmesi</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hizmetleri</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315900">
                <a:tc>
                  <a:txBody>
                    <a:bodyPr/>
                    <a:lstStyle/>
                    <a:p>
                      <a:pPr marL="0" marR="0" lvl="0" indent="0" algn="just" rtl="0">
                        <a:lnSpc>
                          <a:spcPct val="100000"/>
                        </a:lnSpc>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Sınav işleri</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hizmetleri</a:t>
                      </a:r>
                      <a:endParaRPr lang="en-US"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315900">
                <a:tc>
                  <a:txBody>
                    <a:bodyPr/>
                    <a:lstStyle/>
                    <a:p>
                      <a:pPr marL="0" marR="0" lvl="0" indent="0" algn="just" rtl="0">
                        <a:lnSpc>
                          <a:spcPct val="100000"/>
                        </a:lnSpc>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Sınıf geçme işleri</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hizmetleri</a:t>
                      </a:r>
                      <a:endParaRPr lang="en-US"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314325">
                <a:tc>
                  <a:txBody>
                    <a:bodyPr/>
                    <a:lstStyle/>
                    <a:p>
                      <a:pPr marL="0" marR="0" lvl="0" indent="0" algn="just" rtl="0">
                        <a:lnSpc>
                          <a:spcPct val="100000"/>
                        </a:lnSpc>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Öğrenim belgesi düzenleme işleri</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200"/>
                        <a:buFont typeface="Times New Roman"/>
                        <a:buNone/>
                      </a:pP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İdari hizmetler</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315900">
                <a:tc>
                  <a:txBody>
                    <a:bodyPr/>
                    <a:lstStyle/>
                    <a:p>
                      <a:pPr marL="0" marR="0" lvl="0" indent="0" algn="just" rtl="0">
                        <a:lnSpc>
                          <a:spcPct val="100000"/>
                        </a:lnSpc>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Personel işleri</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200"/>
                        <a:buFont typeface="Times New Roman"/>
                        <a:buNone/>
                      </a:pP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İdari hizmetler</a:t>
                      </a:r>
                      <a:endParaRPr lang="tr-T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315900">
                <a:tc>
                  <a:txBody>
                    <a:bodyPr/>
                    <a:lstStyle/>
                    <a:p>
                      <a:pPr marL="0" marR="0" lvl="0" indent="0" algn="l" rtl="0">
                        <a:lnSpc>
                          <a:spcPct val="100000"/>
                        </a:lnSpc>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Öğrenci davranışlarının değerlendirilmesi</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200"/>
                        <a:buFont typeface="Times New Roman"/>
                        <a:buNone/>
                      </a:pP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Eğitim hizmetleri</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315900">
                <a:tc>
                  <a:txBody>
                    <a:bodyPr/>
                    <a:lstStyle/>
                    <a:p>
                      <a:pPr marL="0" marR="0" lvl="0" indent="0" algn="just" rtl="0">
                        <a:lnSpc>
                          <a:spcPct val="100000"/>
                        </a:lnSpc>
                        <a:spcBef>
                          <a:spcPts val="0"/>
                        </a:spcBef>
                        <a:spcAft>
                          <a:spcPts val="0"/>
                        </a:spcAft>
                        <a:buClr>
                          <a:schemeClr val="dk1"/>
                        </a:buClr>
                        <a:buSzPts val="1200"/>
                        <a:buFont typeface="Times New Roman"/>
                        <a:buNone/>
                      </a:pP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İş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sağlığı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güvenliği</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200"/>
                        <a:buFont typeface="Times New Roman"/>
                        <a:buNone/>
                      </a:pPr>
                      <a:r>
                        <a:rPr lang="tr-TR" sz="1200">
                          <a:latin typeface="Times New Roman" panose="02020603050405020304" pitchFamily="18" charset="0"/>
                          <a:cs typeface="Times New Roman" panose="02020603050405020304" pitchFamily="18" charset="0"/>
                        </a:rPr>
                        <a:t>Eğitim öğretim hizmetleri</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8"/>
                  </a:ext>
                </a:extLst>
              </a:tr>
              <a:tr h="314325">
                <a:tc>
                  <a:txBody>
                    <a:bodyPr/>
                    <a:lstStyle/>
                    <a:p>
                      <a:pPr marL="0" marR="0" lvl="0" indent="0" algn="just" rtl="0">
                        <a:lnSpc>
                          <a:spcPct val="100000"/>
                        </a:lnSpc>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Okul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çevre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ilişkileri</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Yaygın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eğitim</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9"/>
                  </a:ext>
                </a:extLst>
              </a:tr>
              <a:tr h="315900">
                <a:tc>
                  <a:txBody>
                    <a:bodyPr/>
                    <a:lstStyle/>
                    <a:p>
                      <a:pPr marL="0" marR="0" lvl="0" indent="0" algn="just" rtl="0">
                        <a:lnSpc>
                          <a:spcPct val="100000"/>
                        </a:lnSpc>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Rehberlik</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200"/>
                        <a:buFont typeface="Times New Roman"/>
                        <a:buNone/>
                      </a:pP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Rehberlik hizmetleri </a:t>
                      </a:r>
                      <a:endParaRPr sz="1200">
                        <a:latin typeface="Times New Roman" panose="02020603050405020304" pitchFamily="18" charset="0"/>
                        <a:cs typeface="Times New Roman" panose="02020603050405020304" pitchFamily="18" charset="0"/>
                      </a:endParaRPr>
                    </a:p>
                  </a:txBody>
                  <a:tcPr marL="68600" marR="686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0"/>
                  </a:ext>
                </a:extLst>
              </a:tr>
            </a:tbl>
          </a:graphicData>
        </a:graphic>
      </p:graphicFrame>
      <p:sp>
        <p:nvSpPr>
          <p:cNvPr id="780" name="Google Shape;780;p21"/>
          <p:cNvSpPr txBox="1"/>
          <p:nvPr/>
        </p:nvSpPr>
        <p:spPr>
          <a:xfrm>
            <a:off x="850900" y="6708400"/>
            <a:ext cx="5791313" cy="2492950"/>
          </a:xfrm>
          <a:prstGeom prst="rect">
            <a:avLst/>
          </a:prstGeom>
          <a:noFill/>
          <a:ln>
            <a:noFill/>
          </a:ln>
        </p:spPr>
        <p:txBody>
          <a:bodyPr spcFirstLastPara="1" wrap="square" lIns="91425" tIns="45700" rIns="91425" bIns="45700" anchor="t" anchorCtr="0">
            <a:spAutoFit/>
          </a:bodyPr>
          <a:lstStyle/>
          <a:p>
            <a:pPr marL="0" marR="0" lvl="0" indent="180975" algn="just" rtl="0">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Okulumuzda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öğrencilerimizin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kayıt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nakil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devam-devamsızlık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not,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öğrenim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belgesi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düzenleme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işlemleri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e-</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bilgi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sistemi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üzerinden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yapılmaktadır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180975" algn="just" rtl="0">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Öğretmenlerimizin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özlük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derece-kademe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terfi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içi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eğitim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maaş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ek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ders</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işlemleri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Mebbis</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KBS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sistemleri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üzerinden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yapılmaktadır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Okulumuzun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mali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işlemleri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ilgili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yönetmeliklere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uygun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yapılmaktadır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180975" algn="just" rtl="0">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Okulumuzun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rehberlik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anlayışı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sadece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öğrenci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odaklı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değildir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Sınıf</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öğretmenlerimiz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öğrenci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velilere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yönelik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seminerler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düzenlemekte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çeşitli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anket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envanterler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uygulamaktadır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Düzenli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görüşmeleri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yapılmaktadır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Okulumuzda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davranış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problemi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gözlemlenen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sınıf</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öğrenciler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güdülenerek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olumlu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davranış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kazanmalarını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sağlamak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amaçlanmaktadır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180975" algn="just" rtl="0">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Okulumuz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İl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İlçe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Milli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Eğitim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Müdürlüğümüz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tarafından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düzenlenen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sosyal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kültürel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sportif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yarışmalara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katılmaktadır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Okulumuzda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kültürel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geziler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piknik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sergi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gibi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faaliyetler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düzenlenmektedir</a:t>
            </a: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p:txBody>
      </p:sp>
      <p:sp>
        <p:nvSpPr>
          <p:cNvPr id="781" name="Google Shape;781;p21"/>
          <p:cNvSpPr/>
          <p:nvPr/>
        </p:nvSpPr>
        <p:spPr>
          <a:xfrm>
            <a:off x="7807325" y="819150"/>
            <a:ext cx="3797300" cy="800100"/>
          </a:xfrm>
          <a:prstGeom prst="wedgeEllipseCallout">
            <a:avLst>
              <a:gd name="adj1" fmla="val -5350"/>
              <a:gd name="adj2" fmla="val 8048"/>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Okul </a:t>
            </a:r>
            <a:r>
              <a:rPr lang="en-US" sz="1800" b="0" i="0" u="none" err="1">
                <a:solidFill>
                  <a:schemeClr val="dk1"/>
                </a:solidFill>
                <a:latin typeface="Calibri"/>
                <a:ea typeface="Calibri"/>
                <a:cs typeface="Calibri"/>
                <a:sym typeface="Calibri"/>
              </a:rPr>
              <a:t>Kurumunuza</a:t>
            </a:r>
            <a:r>
              <a:rPr lang="en-US" sz="1800" b="0" i="0" u="none">
                <a:solidFill>
                  <a:schemeClr val="dk1"/>
                </a:solidFill>
                <a:latin typeface="Calibri"/>
                <a:ea typeface="Calibri"/>
                <a:cs typeface="Calibri"/>
                <a:sym typeface="Calibri"/>
              </a:rPr>
              <a:t> </a:t>
            </a:r>
            <a:r>
              <a:rPr lang="en-US" sz="1800" b="0" i="0" u="none" err="1">
                <a:solidFill>
                  <a:schemeClr val="dk1"/>
                </a:solidFill>
                <a:latin typeface="Calibri"/>
                <a:ea typeface="Calibri"/>
                <a:cs typeface="Calibri"/>
                <a:sym typeface="Calibri"/>
              </a:rPr>
              <a:t>göre</a:t>
            </a:r>
            <a:r>
              <a:rPr lang="en-US" sz="1800" b="0" i="0" u="none">
                <a:solidFill>
                  <a:schemeClr val="dk1"/>
                </a:solidFill>
                <a:latin typeface="Calibri"/>
                <a:ea typeface="Calibri"/>
                <a:cs typeface="Calibri"/>
                <a:sym typeface="Calibri"/>
              </a:rPr>
              <a:t> </a:t>
            </a:r>
            <a:r>
              <a:rPr lang="en-US" sz="1800" b="0" i="0" u="none" err="1">
                <a:solidFill>
                  <a:schemeClr val="dk1"/>
                </a:solidFill>
                <a:latin typeface="Calibri"/>
                <a:ea typeface="Calibri"/>
                <a:cs typeface="Calibri"/>
                <a:sym typeface="Calibri"/>
              </a:rPr>
              <a:t>güncelleyin</a:t>
            </a:r>
            <a:endParaRPr/>
          </a:p>
        </p:txBody>
      </p:sp>
      <p:sp>
        <p:nvSpPr>
          <p:cNvPr id="2" name="Slayt Numarası Yer Tutucusu 1">
            <a:extLst>
              <a:ext uri="{FF2B5EF4-FFF2-40B4-BE49-F238E27FC236}">
                <a16:creationId xmlns:a16="http://schemas.microsoft.com/office/drawing/2014/main" xmlns="" id="{2C3D04F4-9CD9-8ECA-878D-33F025C948D2}"/>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11</a:t>
            </a:r>
            <a:endParaRPr lang="en-US" b="1">
              <a:solidFill>
                <a:schemeClr val="tx1"/>
              </a:solidFill>
              <a:latin typeface="Times New Roman" panose="02020603050405020304" pitchFamily="18" charset="0"/>
              <a:cs typeface="Times New Roman" panose="02020603050405020304" pitchFamily="18" charset="0"/>
            </a:endParaRPr>
          </a:p>
        </p:txBody>
      </p:sp>
      <p:sp>
        <p:nvSpPr>
          <p:cNvPr id="774" name="Google Shape;774;p20"/>
          <p:cNvSpPr txBox="1"/>
          <p:nvPr/>
        </p:nvSpPr>
        <p:spPr>
          <a:xfrm>
            <a:off x="850900" y="1059935"/>
            <a:ext cx="5791313" cy="2123618"/>
          </a:xfrm>
          <a:prstGeom prst="rect">
            <a:avLst/>
          </a:prstGeom>
          <a:noFill/>
          <a:ln>
            <a:noFill/>
          </a:ln>
        </p:spPr>
        <p:txBody>
          <a:bodyPr spcFirstLastPara="1" wrap="square" lIns="91425" tIns="45700" rIns="91425" bIns="45700" anchor="t" anchorCtr="0">
            <a:spAutoFit/>
          </a:bodyPr>
          <a:lstStyle/>
          <a:p>
            <a:pPr marL="0" marR="0" lvl="0" indent="180975" algn="just" rtl="0">
              <a:lnSpc>
                <a:spcPct val="100000"/>
              </a:lnSpc>
              <a:spcBef>
                <a:spcPts val="0"/>
              </a:spcBef>
              <a:spcAft>
                <a:spcPts val="0"/>
              </a:spcAft>
              <a:buClr>
                <a:schemeClr val="dk1"/>
              </a:buClr>
              <a:buSzPts val="1200"/>
              <a:buFont typeface="Times New Roman"/>
              <a:buNone/>
            </a:pP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Okulumuzda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öğrencilerimizin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kayıt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nakil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devam-devamsızlık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not,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öğrenim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belgesi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düzenleme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işlemleri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e-</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bilgi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sistemi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üzerinden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yapılmaktadır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180975"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Öğretmenlerimizin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özlük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derece-kademe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terfi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içi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eğitim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maaş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ek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ders</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işlemleri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Mebbis</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KBS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sistemleri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üzerinden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yapılmaktadır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Okulumuzun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mali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işlemleri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ilgili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yönetmeliklere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uygun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yapılmaktadır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180975"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Okulumuzun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rehberlik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anlayışı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sadece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öğrenci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odaklı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değildir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Sınıf</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öğretmenlerimiz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öğrenci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velilere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yönelik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seminerler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düzenlemekte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çeşitli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anket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envanterler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uygulamaktadır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Düzenli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görüşmeleri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yapılmaktadır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Okulumuzda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davranış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problemi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gözlemlenen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sınıf</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öğrenciler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güdülenerek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olumlu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davranış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kazanmalarını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sağlamak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amaçlanmaktadır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180975"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Okulumuzda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kültürel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geziler</a:t>
            </a: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,sergi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piknik</a:t>
            </a: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gibi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faaliyetler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düzenlenmektedir</a:t>
            </a: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grpSp>
        <p:nvGrpSpPr>
          <p:cNvPr id="786" name="Google Shape;786;p22"/>
          <p:cNvGrpSpPr/>
          <p:nvPr/>
        </p:nvGrpSpPr>
        <p:grpSpPr>
          <a:xfrm>
            <a:off x="901701" y="1163638"/>
            <a:ext cx="5740400" cy="376237"/>
            <a:chOff x="542115" y="3383314"/>
            <a:chExt cx="5975601" cy="285751"/>
          </a:xfrm>
        </p:grpSpPr>
        <p:sp>
          <p:nvSpPr>
            <p:cNvPr id="787" name="Google Shape;787;p22"/>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Paydaş Analizi</a:t>
              </a:r>
              <a:endParaRPr/>
            </a:p>
          </p:txBody>
        </p:sp>
        <p:sp>
          <p:nvSpPr>
            <p:cNvPr id="788" name="Google Shape;788;p22"/>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2.</a:t>
              </a:r>
              <a:r>
                <a:rPr lang="tr-TR" sz="1600" b="1" i="0" u="none" strike="noStrike" cap="none">
                  <a:solidFill>
                    <a:srgbClr val="FFFFFF"/>
                  </a:solidFill>
                  <a:latin typeface="Calibri"/>
                  <a:ea typeface="Calibri"/>
                  <a:cs typeface="Calibri"/>
                  <a:sym typeface="Calibri"/>
                </a:rPr>
                <a:t>8</a:t>
              </a:r>
              <a:r>
                <a:rPr lang="en-US" sz="1600" b="1" i="0" u="none" strike="noStrike" cap="none">
                  <a:solidFill>
                    <a:srgbClr val="FFFFFF"/>
                  </a:solidFill>
                  <a:latin typeface="Calibri"/>
                  <a:ea typeface="Calibri"/>
                  <a:cs typeface="Calibri"/>
                  <a:sym typeface="Calibri"/>
                </a:rPr>
                <a:t>.</a:t>
              </a:r>
              <a:endParaRPr/>
            </a:p>
          </p:txBody>
        </p:sp>
      </p:grpSp>
      <p:sp>
        <p:nvSpPr>
          <p:cNvPr id="789" name="Google Shape;789;p22"/>
          <p:cNvSpPr txBox="1"/>
          <p:nvPr/>
        </p:nvSpPr>
        <p:spPr>
          <a:xfrm>
            <a:off x="901701" y="1793875"/>
            <a:ext cx="5740400" cy="52629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dk1"/>
              </a:buClr>
              <a:buSzPts val="1200"/>
              <a:buFont typeface="Times New Roman"/>
              <a:buNone/>
            </a:pP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2024-2028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Planlama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Ekibi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planımızın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hazırlanması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aşamasında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katılımcı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oluşturmak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için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ilgili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tarafların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görüşlerinin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alınması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plana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dahil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edilmesi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gerekli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görülmüş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amaçla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çalışması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yapılmıştır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Ekibimiz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tarafından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iç</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dış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belirlenmiş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bunların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önceliklerinin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tespiti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yapılmıştır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just" rtl="0">
              <a:spcBef>
                <a:spcPts val="0"/>
              </a:spcBef>
              <a:spcAft>
                <a:spcPts val="0"/>
              </a:spcAft>
              <a:buClr>
                <a:schemeClr val="dk1"/>
              </a:buClr>
              <a:buSzPts val="1200"/>
              <a:buFont typeface="Times New Roman"/>
              <a:buNone/>
            </a:pP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görüş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beklentileri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SWOT (GZFT)</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Formu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Çalışan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Memnuniyeti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Anketi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Öğrenci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Memnuniyeti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Anketi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Anketi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Formu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kullanılmaktadır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Aynı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zamanda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kurulu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toplantıları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Zümre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toplantıları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gibi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toplantılarla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görüş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beklentiler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tutanakla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tespit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edilmekte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Okulumuz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bünyesinde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değerlendirilmektedir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just" rtl="0">
              <a:spcBef>
                <a:spcPts val="0"/>
              </a:spcBef>
              <a:spcAft>
                <a:spcPts val="0"/>
              </a:spcAft>
              <a:buClr>
                <a:schemeClr val="dk1"/>
              </a:buClr>
              <a:buSzPts val="1200"/>
              <a:buFont typeface="Times New Roman"/>
              <a:buNone/>
            </a:pPr>
            <a:r>
              <a:rPr lang="tr-TR"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Milli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Eğitim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Bakanlığı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Kaymakamlık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İlçe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Milli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Eğitim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Müdürlükleri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Yöneticiler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Özel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Kurumları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Öğrenciler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Okul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aile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birlikleri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Memur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Belediye, İl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Sağlık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Müdürlüğü</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Meslek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odaları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Sendikalar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Vakıflar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Muhtarlıklar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Tarım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İlçe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Müdürlüğü</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Sivil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Savunma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İl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Müdürlüğü</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Türk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Telekom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İlçe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Müdürlüğü</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Medya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…vb.</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1200"/>
              <a:buFont typeface="Times New Roman"/>
              <a:buNone/>
            </a:pP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Analizi</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Ve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Sınıflamasında</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Kullanılan</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Kavramlara</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İlişkin</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Açıklamalar</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1200"/>
              <a:buFont typeface="Times New Roman"/>
              <a:buNone/>
            </a:pP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kurumun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gerçekleştirdiği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faaliyetlerden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etkilenen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taraflardır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1200"/>
              <a:buFont typeface="Times New Roman"/>
              <a:buNone/>
            </a:pP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Paydaşlar</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şu</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başlıklar</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altında</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ele</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alınmaktadır</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1200"/>
              <a:buFont typeface="Times New Roman"/>
              <a:buNone/>
            </a:pP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Lider</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kurumda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herhangi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kademede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görev</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alan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çalışanlar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içerisinde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liderlik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özellikleri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kişilerdir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1200"/>
              <a:buFont typeface="Times New Roman"/>
              <a:buNone/>
            </a:pP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Çalışan</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çalışanıdır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1200"/>
              <a:buFont typeface="Times New Roman"/>
              <a:buNone/>
            </a:pP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Müşteri</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ürün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süreçten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etkilenen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herkestir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1200"/>
              <a:buFont typeface="Times New Roman"/>
              <a:buNone/>
            </a:pP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Temel</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Ortak</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faaliyetlerini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gerçekleştirmek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üzere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kendi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seçimi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üzerine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değil</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zorunlu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kurulan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ortaklıklardır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1200"/>
              <a:buFont typeface="Times New Roman"/>
              <a:buNone/>
            </a:pP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Stratejik</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Ortak</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kurumun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faaliyetlerini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gerçekleştirmek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üzere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kendi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seçimi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üzerine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kurduğu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ortaklıktır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1200"/>
              <a:buFont typeface="Times New Roman"/>
              <a:buNone/>
            </a:pP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Tedarikçi</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kurumun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faaliyetlerini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gerçekleştiren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ihtiyaç</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duyduğu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kaynakları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temin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eden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kuruluşlardır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1200"/>
              <a:buFont typeface="Times New Roman"/>
              <a:buNone/>
            </a:pP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Ürün</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2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a:t>
            </a: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herhangi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üretim</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sürecinin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çıktısıdır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None/>
            </a:pPr>
            <a:endParaRPr sz="1200" b="0" i="0" u="none">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2" name="Slayt Numarası Yer Tutucusu 1">
            <a:extLst>
              <a:ext uri="{FF2B5EF4-FFF2-40B4-BE49-F238E27FC236}">
                <a16:creationId xmlns:a16="http://schemas.microsoft.com/office/drawing/2014/main" xmlns="" id="{E16D5672-D251-C8EC-9DA2-5DB627A80D0B}"/>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12</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23"/>
          <p:cNvPicPr preferRelativeResize="0"/>
          <p:nvPr/>
        </p:nvPicPr>
        <p:blipFill rotWithShape="1">
          <a:blip r:embed="rId3">
            <a:alphaModFix/>
          </a:blip>
          <a:srcRect/>
          <a:stretch/>
        </p:blipFill>
        <p:spPr>
          <a:xfrm>
            <a:off x="888999" y="1381128"/>
            <a:ext cx="5778501" cy="8078784"/>
          </a:xfrm>
          <a:prstGeom prst="rect">
            <a:avLst/>
          </a:prstGeom>
          <a:noFill/>
          <a:ln>
            <a:noFill/>
          </a:ln>
        </p:spPr>
      </p:pic>
      <p:sp>
        <p:nvSpPr>
          <p:cNvPr id="795" name="Google Shape;795;p23"/>
          <p:cNvSpPr txBox="1"/>
          <p:nvPr/>
        </p:nvSpPr>
        <p:spPr>
          <a:xfrm>
            <a:off x="888999" y="981077"/>
            <a:ext cx="3517899"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2000" b="1" i="0" u="none">
                <a:solidFill>
                  <a:schemeClr val="dk1"/>
                </a:solidFill>
                <a:latin typeface="Calibri"/>
                <a:ea typeface="Calibri"/>
                <a:cs typeface="Calibri"/>
                <a:sym typeface="Calibri"/>
              </a:rPr>
              <a:t>PAYDAŞ LİSTESİ</a:t>
            </a:r>
            <a:endParaRPr/>
          </a:p>
        </p:txBody>
      </p:sp>
      <p:sp>
        <p:nvSpPr>
          <p:cNvPr id="2" name="Slayt Numarası Yer Tutucusu 1">
            <a:extLst>
              <a:ext uri="{FF2B5EF4-FFF2-40B4-BE49-F238E27FC236}">
                <a16:creationId xmlns:a16="http://schemas.microsoft.com/office/drawing/2014/main" xmlns="" id="{46E54C58-99C2-D10F-983B-863E7C87E41C}"/>
              </a:ext>
            </a:extLst>
          </p:cNvPr>
          <p:cNvSpPr>
            <a:spLocks noGrp="1"/>
          </p:cNvSpPr>
          <p:nvPr>
            <p:ph type="sldNum" idx="12"/>
          </p:nvPr>
        </p:nvSpPr>
        <p:spPr/>
        <p:txBody>
          <a:bodyPr/>
          <a:lstStyle/>
          <a:p>
            <a:r>
              <a:rPr lang="tr-TR" b="1">
                <a:solidFill>
                  <a:schemeClr val="tx1"/>
                </a:solidFill>
                <a:latin typeface="Times New Roman" panose="02020603050405020304" pitchFamily="18" charset="0"/>
                <a:cs typeface="Times New Roman" panose="02020603050405020304" pitchFamily="18" charset="0"/>
              </a:rPr>
              <a:t>13</a:t>
            </a:r>
            <a:endParaRPr lang="en-US" b="1">
              <a:solidFill>
                <a:schemeClr val="tx1"/>
              </a:solidFill>
              <a:latin typeface="Times New Roman" panose="02020603050405020304" pitchFamily="18" charset="0"/>
              <a:cs typeface="Times New Roman" panose="02020603050405020304" pitchFamily="18" charset="0"/>
            </a:endParaRPr>
          </a:p>
          <a:p>
            <a:pPr marL="0" lvl="0" indent="0" algn="r" rtl="0">
              <a:spcBef>
                <a:spcPts val="0"/>
              </a:spcBef>
              <a:spcAft>
                <a:spcPts val="0"/>
              </a:spcAft>
              <a:buNone/>
            </a:pP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graphicFrame>
        <p:nvGraphicFramePr>
          <p:cNvPr id="800" name="Google Shape;800;p24"/>
          <p:cNvGraphicFramePr/>
          <p:nvPr>
            <p:extLst>
              <p:ext uri="{D42A27DB-BD31-4B8C-83A1-F6EECF244321}">
                <p14:modId xmlns:p14="http://schemas.microsoft.com/office/powerpoint/2010/main" xmlns="" val="1989331466"/>
              </p:ext>
            </p:extLst>
          </p:nvPr>
        </p:nvGraphicFramePr>
        <p:xfrm>
          <a:off x="914400" y="1315278"/>
          <a:ext cx="5727700" cy="7799468"/>
        </p:xfrm>
        <a:graphic>
          <a:graphicData uri="http://schemas.openxmlformats.org/drawingml/2006/table">
            <a:tbl>
              <a:tblPr>
                <a:noFill/>
                <a:tableStyleId>{85591258-8B19-4969-B31F-6914642E252F}</a:tableStyleId>
              </a:tblPr>
              <a:tblGrid>
                <a:gridCol w="1409700">
                  <a:extLst>
                    <a:ext uri="{9D8B030D-6E8A-4147-A177-3AD203B41FA5}">
                      <a16:colId xmlns:a16="http://schemas.microsoft.com/office/drawing/2014/main" xmlns="" val="20000"/>
                    </a:ext>
                  </a:extLst>
                </a:gridCol>
                <a:gridCol w="482600">
                  <a:extLst>
                    <a:ext uri="{9D8B030D-6E8A-4147-A177-3AD203B41FA5}">
                      <a16:colId xmlns:a16="http://schemas.microsoft.com/office/drawing/2014/main" xmlns="" val="20001"/>
                    </a:ext>
                  </a:extLst>
                </a:gridCol>
                <a:gridCol w="546100">
                  <a:extLst>
                    <a:ext uri="{9D8B030D-6E8A-4147-A177-3AD203B41FA5}">
                      <a16:colId xmlns:a16="http://schemas.microsoft.com/office/drawing/2014/main" xmlns="" val="20002"/>
                    </a:ext>
                  </a:extLst>
                </a:gridCol>
                <a:gridCol w="596900">
                  <a:extLst>
                    <a:ext uri="{9D8B030D-6E8A-4147-A177-3AD203B41FA5}">
                      <a16:colId xmlns:a16="http://schemas.microsoft.com/office/drawing/2014/main" xmlns="" val="20003"/>
                    </a:ext>
                  </a:extLst>
                </a:gridCol>
                <a:gridCol w="635000">
                  <a:extLst>
                    <a:ext uri="{9D8B030D-6E8A-4147-A177-3AD203B41FA5}">
                      <a16:colId xmlns:a16="http://schemas.microsoft.com/office/drawing/2014/main" xmlns="" val="20004"/>
                    </a:ext>
                  </a:extLst>
                </a:gridCol>
                <a:gridCol w="431800">
                  <a:extLst>
                    <a:ext uri="{9D8B030D-6E8A-4147-A177-3AD203B41FA5}">
                      <a16:colId xmlns:a16="http://schemas.microsoft.com/office/drawing/2014/main" xmlns="" val="20005"/>
                    </a:ext>
                  </a:extLst>
                </a:gridCol>
                <a:gridCol w="508000">
                  <a:extLst>
                    <a:ext uri="{9D8B030D-6E8A-4147-A177-3AD203B41FA5}">
                      <a16:colId xmlns:a16="http://schemas.microsoft.com/office/drawing/2014/main" xmlns="" val="20006"/>
                    </a:ext>
                  </a:extLst>
                </a:gridCol>
                <a:gridCol w="720559">
                  <a:extLst>
                    <a:ext uri="{9D8B030D-6E8A-4147-A177-3AD203B41FA5}">
                      <a16:colId xmlns:a16="http://schemas.microsoft.com/office/drawing/2014/main" xmlns="" val="20007"/>
                    </a:ext>
                  </a:extLst>
                </a:gridCol>
                <a:gridCol w="397041">
                  <a:extLst>
                    <a:ext uri="{9D8B030D-6E8A-4147-A177-3AD203B41FA5}">
                      <a16:colId xmlns:a16="http://schemas.microsoft.com/office/drawing/2014/main" xmlns="" val="20008"/>
                    </a:ext>
                  </a:extLst>
                </a:gridCol>
              </a:tblGrid>
              <a:tr h="35373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1"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gridSpan="2">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1" i="0" u="none">
                          <a:solidFill>
                            <a:srgbClr val="000000"/>
                          </a:solidFill>
                          <a:latin typeface="Times New Roman"/>
                          <a:ea typeface="Times New Roman"/>
                          <a:cs typeface="Times New Roman"/>
                          <a:sym typeface="Times New Roman"/>
                        </a:rPr>
                        <a:t>Kurum İçi-Dışı</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hMerge="1">
                  <a:txBody>
                    <a:bodyPr/>
                    <a:lstStyle/>
                    <a:p>
                      <a:endParaRPr lang="tr-TR"/>
                    </a:p>
                  </a:txBody>
                  <a:tcPr/>
                </a:tc>
                <a:tc gridSpan="6">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1" i="0" u="none">
                          <a:solidFill>
                            <a:srgbClr val="000000"/>
                          </a:solidFill>
                          <a:latin typeface="Times New Roman"/>
                          <a:ea typeface="Times New Roman"/>
                          <a:cs typeface="Times New Roman"/>
                          <a:sym typeface="Times New Roman"/>
                        </a:rPr>
                        <a:t>Paydaş Türü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43412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1" i="0" u="none">
                          <a:solidFill>
                            <a:srgbClr val="000000"/>
                          </a:solidFill>
                          <a:latin typeface="Times New Roman"/>
                          <a:ea typeface="Times New Roman"/>
                          <a:cs typeface="Times New Roman"/>
                          <a:sym typeface="Times New Roman"/>
                        </a:rPr>
                        <a:t>Paydaşlar</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1" i="0" u="none">
                          <a:solidFill>
                            <a:srgbClr val="000000"/>
                          </a:solidFill>
                          <a:latin typeface="Times New Roman"/>
                          <a:ea typeface="Times New Roman"/>
                          <a:cs typeface="Times New Roman"/>
                          <a:sym typeface="Times New Roman"/>
                        </a:rPr>
                        <a:t>İç Paydaş</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1" i="0" u="none">
                          <a:solidFill>
                            <a:srgbClr val="000000"/>
                          </a:solidFill>
                          <a:latin typeface="Times New Roman"/>
                          <a:ea typeface="Times New Roman"/>
                          <a:cs typeface="Times New Roman"/>
                          <a:sym typeface="Times New Roman"/>
                        </a:rPr>
                        <a:t>Dış Paydaş</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1" i="0" u="none">
                          <a:solidFill>
                            <a:srgbClr val="000000"/>
                          </a:solidFill>
                          <a:latin typeface="Times New Roman"/>
                          <a:ea typeface="Times New Roman"/>
                          <a:cs typeface="Times New Roman"/>
                          <a:sym typeface="Times New Roman"/>
                        </a:rPr>
                        <a:t>Lider</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1" i="0" u="none">
                          <a:solidFill>
                            <a:srgbClr val="000000"/>
                          </a:solidFill>
                          <a:latin typeface="Times New Roman"/>
                          <a:ea typeface="Times New Roman"/>
                          <a:cs typeface="Times New Roman"/>
                          <a:sym typeface="Times New Roman"/>
                        </a:rPr>
                        <a:t>Çalışanlar</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1" i="0" u="none">
                          <a:solidFill>
                            <a:srgbClr val="000000"/>
                          </a:solidFill>
                          <a:latin typeface="Times New Roman"/>
                          <a:ea typeface="Times New Roman"/>
                          <a:cs typeface="Times New Roman"/>
                          <a:sym typeface="Times New Roman"/>
                        </a:rPr>
                        <a:t>Hedef Kitle</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1" i="0" u="none">
                          <a:solidFill>
                            <a:srgbClr val="000000"/>
                          </a:solidFill>
                          <a:latin typeface="Times New Roman"/>
                          <a:ea typeface="Times New Roman"/>
                          <a:cs typeface="Times New Roman"/>
                          <a:sym typeface="Times New Roman"/>
                        </a:rPr>
                        <a:t>Temel Ortak</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1" i="0" u="none">
                          <a:solidFill>
                            <a:srgbClr val="000000"/>
                          </a:solidFill>
                          <a:latin typeface="Times New Roman"/>
                          <a:ea typeface="Times New Roman"/>
                          <a:cs typeface="Times New Roman"/>
                          <a:sym typeface="Times New Roman"/>
                        </a:rPr>
                        <a:t>Stratejik Ortak</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1" i="0" u="none">
                          <a:solidFill>
                            <a:srgbClr val="000000"/>
                          </a:solidFill>
                          <a:latin typeface="Times New Roman"/>
                          <a:ea typeface="Times New Roman"/>
                          <a:cs typeface="Times New Roman"/>
                          <a:sym typeface="Times New Roman"/>
                        </a:rPr>
                        <a:t>Tedarikçi</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xmlns="" val="10001"/>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Yöneticilerimiz</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2"/>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Öğretmen</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3"/>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Öğrenci</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4"/>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Veli</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5"/>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Okul </a:t>
                      </a:r>
                      <a:r>
                        <a:rPr lang="en-US" sz="1100" b="0" i="0" u="none" err="1">
                          <a:solidFill>
                            <a:srgbClr val="000000"/>
                          </a:solidFill>
                          <a:latin typeface="Times New Roman"/>
                          <a:ea typeface="Times New Roman"/>
                          <a:cs typeface="Times New Roman"/>
                          <a:sym typeface="Times New Roman"/>
                        </a:rPr>
                        <a:t>Aile</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Birliği</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6"/>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Memur ve Hizmetliler</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7"/>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Resmi Okullarımız / Kurumlarımız</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8"/>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Özel - Okullarımız / Kurumlarımız</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9"/>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Bakanlık Merkez Teşkilatı</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0"/>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Ankara Valiliği</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1"/>
                  </a:ext>
                </a:extLst>
              </a:tr>
              <a:tr h="35373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Ankara Büyükşehir Belediye Başkanlığı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2"/>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Ankara Cumhuriyet Başsavcılığı</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3"/>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Bölge İdare Mahkemesi Başkanlığı</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4"/>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İl Kuvvet Komutanlıkları</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5"/>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İl Emniyet Müdürlüğü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6"/>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İlçe Emniyet Müdürlüğü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7"/>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Semt Karakolu</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8"/>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İl Özel İdaresi</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9"/>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ALTINDAĞ </a:t>
                      </a:r>
                      <a:r>
                        <a:rPr lang="en-US" sz="1100" b="0" i="0" u="none" err="1">
                          <a:solidFill>
                            <a:srgbClr val="000000"/>
                          </a:solidFill>
                          <a:latin typeface="Times New Roman"/>
                          <a:ea typeface="Times New Roman"/>
                          <a:cs typeface="Times New Roman"/>
                          <a:sym typeface="Times New Roman"/>
                        </a:rPr>
                        <a:t>Kaymakamlığı</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0"/>
                  </a:ext>
                </a:extLst>
              </a:tr>
              <a:tr h="35373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ALTINDAĞ </a:t>
                      </a:r>
                      <a:r>
                        <a:rPr lang="en-US" sz="1100" b="0" i="0" u="none" err="1">
                          <a:solidFill>
                            <a:srgbClr val="000000"/>
                          </a:solidFill>
                          <a:latin typeface="Times New Roman"/>
                          <a:ea typeface="Times New Roman"/>
                          <a:cs typeface="Times New Roman"/>
                          <a:sym typeface="Times New Roman"/>
                        </a:rPr>
                        <a:t>İlçe</a:t>
                      </a:r>
                      <a:r>
                        <a:rPr lang="en-US" sz="1100" b="0" i="0" u="none">
                          <a:solidFill>
                            <a:srgbClr val="000000"/>
                          </a:solidFill>
                          <a:latin typeface="Times New Roman"/>
                          <a:ea typeface="Times New Roman"/>
                          <a:cs typeface="Times New Roman"/>
                          <a:sym typeface="Times New Roman"/>
                        </a:rPr>
                        <a:t> Milli </a:t>
                      </a:r>
                      <a:r>
                        <a:rPr lang="en-US" sz="1100" b="0" i="0" u="none" err="1">
                          <a:solidFill>
                            <a:srgbClr val="000000"/>
                          </a:solidFill>
                          <a:latin typeface="Times New Roman"/>
                          <a:ea typeface="Times New Roman"/>
                          <a:cs typeface="Times New Roman"/>
                          <a:sym typeface="Times New Roman"/>
                        </a:rPr>
                        <a:t>Eğitim</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Müdürlüğü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1"/>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ALTINDAĞ Belediye </a:t>
                      </a:r>
                      <a:r>
                        <a:rPr lang="en-US" sz="1100" b="0" i="0" u="none" err="1">
                          <a:solidFill>
                            <a:srgbClr val="000000"/>
                          </a:solidFill>
                          <a:latin typeface="Times New Roman"/>
                          <a:ea typeface="Times New Roman"/>
                          <a:cs typeface="Times New Roman"/>
                          <a:sym typeface="Times New Roman"/>
                        </a:rPr>
                        <a:t>Başkanlığı</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2"/>
                  </a:ext>
                </a:extLst>
              </a:tr>
              <a:tr h="208864">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ALTINDAĞ Mal </a:t>
                      </a:r>
                      <a:r>
                        <a:rPr lang="en-US" sz="1100" b="0" i="0" u="none" err="1">
                          <a:solidFill>
                            <a:srgbClr val="000000"/>
                          </a:solidFill>
                          <a:latin typeface="Times New Roman"/>
                          <a:ea typeface="Times New Roman"/>
                          <a:cs typeface="Times New Roman"/>
                          <a:sym typeface="Times New Roman"/>
                        </a:rPr>
                        <a:t>Müdürlüğü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3"/>
                  </a:ext>
                </a:extLst>
              </a:tr>
              <a:tr h="17686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Üniversiteler</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4"/>
                  </a:ext>
                </a:extLst>
              </a:tr>
              <a:tr h="35373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YURT-KUR ALTINDAĞ </a:t>
                      </a:r>
                      <a:r>
                        <a:rPr lang="en-US" sz="1100" b="0" i="0" u="none" err="1">
                          <a:solidFill>
                            <a:srgbClr val="000000"/>
                          </a:solidFill>
                          <a:latin typeface="Times New Roman"/>
                          <a:ea typeface="Times New Roman"/>
                          <a:cs typeface="Times New Roman"/>
                          <a:sym typeface="Times New Roman"/>
                        </a:rPr>
                        <a:t>Bölge</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Müdürlüğü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5"/>
                  </a:ext>
                </a:extLst>
              </a:tr>
              <a:tr h="35373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Başbakanlık Sosyal Esirgeme Kurumu İl Müdürlüğü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6"/>
                  </a:ext>
                </a:extLst>
              </a:tr>
            </a:tbl>
          </a:graphicData>
        </a:graphic>
      </p:graphicFrame>
      <p:sp>
        <p:nvSpPr>
          <p:cNvPr id="802" name="Google Shape;802;p24"/>
          <p:cNvSpPr txBox="1"/>
          <p:nvPr/>
        </p:nvSpPr>
        <p:spPr>
          <a:xfrm>
            <a:off x="2080419" y="1007542"/>
            <a:ext cx="3776662"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b="1" i="0" u="none">
                <a:solidFill>
                  <a:schemeClr val="dk1"/>
                </a:solidFill>
                <a:latin typeface="Times New Roman" panose="02020603050405020304" pitchFamily="18" charset="0"/>
                <a:ea typeface="Calibri"/>
                <a:cs typeface="Times New Roman" panose="02020603050405020304" pitchFamily="18" charset="0"/>
                <a:sym typeface="Calibri"/>
              </a:rPr>
              <a:t>PAYDAŞ ANALİZİ</a:t>
            </a:r>
            <a:endParaRPr sz="1050">
              <a:latin typeface="Times New Roman" panose="02020603050405020304" pitchFamily="18" charset="0"/>
              <a:cs typeface="Times New Roman" panose="02020603050405020304" pitchFamily="18" charset="0"/>
            </a:endParaRPr>
          </a:p>
        </p:txBody>
      </p:sp>
      <p:sp>
        <p:nvSpPr>
          <p:cNvPr id="3" name="Metin kutusu 2">
            <a:extLst>
              <a:ext uri="{FF2B5EF4-FFF2-40B4-BE49-F238E27FC236}">
                <a16:creationId xmlns:a16="http://schemas.microsoft.com/office/drawing/2014/main" xmlns="" id="{0C63B3E1-CF66-6741-2F61-76C0BA604D88}"/>
              </a:ext>
            </a:extLst>
          </p:cNvPr>
          <p:cNvSpPr txBox="1"/>
          <p:nvPr/>
        </p:nvSpPr>
        <p:spPr>
          <a:xfrm>
            <a:off x="6661335" y="9436100"/>
            <a:ext cx="364203" cy="307777"/>
          </a:xfrm>
          <a:prstGeom prst="rect">
            <a:avLst/>
          </a:prstGeom>
          <a:noFill/>
        </p:spPr>
        <p:txBody>
          <a:bodyPr wrap="none" rtlCol="0">
            <a:spAutoFit/>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14</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xmlns="" id="{F2AACB81-6D9B-74D3-61AA-7376F229AE2B}"/>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15</a:t>
            </a:r>
            <a:endParaRPr lang="en-US" b="1">
              <a:solidFill>
                <a:schemeClr val="tx1"/>
              </a:solidFill>
              <a:latin typeface="Times New Roman" panose="02020603050405020304" pitchFamily="18" charset="0"/>
              <a:cs typeface="Times New Roman" panose="02020603050405020304" pitchFamily="18" charset="0"/>
            </a:endParaRPr>
          </a:p>
        </p:txBody>
      </p:sp>
      <p:graphicFrame>
        <p:nvGraphicFramePr>
          <p:cNvPr id="5" name="Tablo 4">
            <a:extLst>
              <a:ext uri="{FF2B5EF4-FFF2-40B4-BE49-F238E27FC236}">
                <a16:creationId xmlns:a16="http://schemas.microsoft.com/office/drawing/2014/main" xmlns="" id="{3D06C1C0-1AD1-ED6C-8FCE-DD4E8DDA951E}"/>
              </a:ext>
            </a:extLst>
          </p:cNvPr>
          <p:cNvGraphicFramePr>
            <a:graphicFrameLocks noGrp="1"/>
          </p:cNvGraphicFramePr>
          <p:nvPr>
            <p:extLst>
              <p:ext uri="{D42A27DB-BD31-4B8C-83A1-F6EECF244321}">
                <p14:modId xmlns:p14="http://schemas.microsoft.com/office/powerpoint/2010/main" xmlns="" val="2524460624"/>
              </p:ext>
            </p:extLst>
          </p:nvPr>
        </p:nvGraphicFramePr>
        <p:xfrm>
          <a:off x="897729" y="925513"/>
          <a:ext cx="5765803" cy="4069080"/>
        </p:xfrm>
        <a:graphic>
          <a:graphicData uri="http://schemas.openxmlformats.org/drawingml/2006/table">
            <a:tbl>
              <a:tblPr>
                <a:noFill/>
                <a:tableStyleId>{85591258-8B19-4969-B31F-6914642E252F}</a:tableStyleId>
              </a:tblPr>
              <a:tblGrid>
                <a:gridCol w="2149066">
                  <a:extLst>
                    <a:ext uri="{9D8B030D-6E8A-4147-A177-3AD203B41FA5}">
                      <a16:colId xmlns:a16="http://schemas.microsoft.com/office/drawing/2014/main" xmlns="" val="2931836305"/>
                    </a:ext>
                  </a:extLst>
                </a:gridCol>
                <a:gridCol w="429326">
                  <a:extLst>
                    <a:ext uri="{9D8B030D-6E8A-4147-A177-3AD203B41FA5}">
                      <a16:colId xmlns:a16="http://schemas.microsoft.com/office/drawing/2014/main" xmlns="" val="3016449563"/>
                    </a:ext>
                  </a:extLst>
                </a:gridCol>
                <a:gridCol w="598453">
                  <a:extLst>
                    <a:ext uri="{9D8B030D-6E8A-4147-A177-3AD203B41FA5}">
                      <a16:colId xmlns:a16="http://schemas.microsoft.com/office/drawing/2014/main" xmlns="" val="2517963726"/>
                    </a:ext>
                  </a:extLst>
                </a:gridCol>
                <a:gridCol w="432885">
                  <a:extLst>
                    <a:ext uri="{9D8B030D-6E8A-4147-A177-3AD203B41FA5}">
                      <a16:colId xmlns:a16="http://schemas.microsoft.com/office/drawing/2014/main" xmlns="" val="3603792624"/>
                    </a:ext>
                  </a:extLst>
                </a:gridCol>
                <a:gridCol w="431470">
                  <a:extLst>
                    <a:ext uri="{9D8B030D-6E8A-4147-A177-3AD203B41FA5}">
                      <a16:colId xmlns:a16="http://schemas.microsoft.com/office/drawing/2014/main" xmlns="" val="2657988974"/>
                    </a:ext>
                  </a:extLst>
                </a:gridCol>
                <a:gridCol w="431470">
                  <a:extLst>
                    <a:ext uri="{9D8B030D-6E8A-4147-A177-3AD203B41FA5}">
                      <a16:colId xmlns:a16="http://schemas.microsoft.com/office/drawing/2014/main" xmlns="" val="2737672146"/>
                    </a:ext>
                  </a:extLst>
                </a:gridCol>
                <a:gridCol w="430193">
                  <a:extLst>
                    <a:ext uri="{9D8B030D-6E8A-4147-A177-3AD203B41FA5}">
                      <a16:colId xmlns:a16="http://schemas.microsoft.com/office/drawing/2014/main" xmlns="" val="479536472"/>
                    </a:ext>
                  </a:extLst>
                </a:gridCol>
                <a:gridCol w="431470">
                  <a:extLst>
                    <a:ext uri="{9D8B030D-6E8A-4147-A177-3AD203B41FA5}">
                      <a16:colId xmlns:a16="http://schemas.microsoft.com/office/drawing/2014/main" xmlns="" val="3599556345"/>
                    </a:ext>
                  </a:extLst>
                </a:gridCol>
                <a:gridCol w="431470">
                  <a:extLst>
                    <a:ext uri="{9D8B030D-6E8A-4147-A177-3AD203B41FA5}">
                      <a16:colId xmlns:a16="http://schemas.microsoft.com/office/drawing/2014/main" xmlns="" val="405011730"/>
                    </a:ext>
                  </a:extLst>
                </a:gridCol>
              </a:tblGrid>
              <a:tr h="153101">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Ulusal Ajans</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4148780357"/>
                  </a:ext>
                </a:extLst>
              </a:tr>
              <a:tr h="153101">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err="1">
                          <a:solidFill>
                            <a:srgbClr val="000000"/>
                          </a:solidFill>
                          <a:latin typeface="Times New Roman"/>
                          <a:ea typeface="Times New Roman"/>
                          <a:cs typeface="Times New Roman"/>
                          <a:sym typeface="Times New Roman"/>
                        </a:rPr>
                        <a:t>Medya</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766310981"/>
                  </a:ext>
                </a:extLst>
              </a:tr>
              <a:tr h="153101">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Eğitim Sendikaları</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693851859"/>
                  </a:ext>
                </a:extLst>
              </a:tr>
              <a:tr h="306202">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Türkiye İstatistik Kurumu Bölge Müdürlüğü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346275434"/>
                  </a:ext>
                </a:extLst>
              </a:tr>
              <a:tr h="153101">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Bayındırlık ve İskân İl Müdürlüğü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3267759802"/>
                  </a:ext>
                </a:extLst>
              </a:tr>
              <a:tr h="153101">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İl Sağlık Müdürlüğü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3070199763"/>
                  </a:ext>
                </a:extLst>
              </a:tr>
              <a:tr h="153101">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İlçe Toplum Sağlığı Merkezi</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2441473088"/>
                  </a:ext>
                </a:extLst>
              </a:tr>
              <a:tr h="153101">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Semt Kliniği</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3352057468"/>
                  </a:ext>
                </a:extLst>
              </a:tr>
              <a:tr h="153101">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Tarım İl Müdürlüğü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486980887"/>
                  </a:ext>
                </a:extLst>
              </a:tr>
              <a:tr h="153101">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İl Kültür ve Turizm Müdürlüğü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3773993231"/>
                  </a:ext>
                </a:extLst>
              </a:tr>
              <a:tr h="153101">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Çevre ve Orman İl Müdürlüğü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3146849954"/>
                  </a:ext>
                </a:extLst>
              </a:tr>
              <a:tr h="306202">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err="1">
                          <a:solidFill>
                            <a:srgbClr val="000000"/>
                          </a:solidFill>
                          <a:latin typeface="Times New Roman"/>
                          <a:ea typeface="Times New Roman"/>
                          <a:cs typeface="Times New Roman"/>
                          <a:sym typeface="Times New Roman"/>
                        </a:rPr>
                        <a:t>Türk</a:t>
                      </a:r>
                      <a:r>
                        <a:rPr lang="en-US" sz="1100" b="0" i="0" u="none">
                          <a:solidFill>
                            <a:srgbClr val="000000"/>
                          </a:solidFill>
                          <a:latin typeface="Times New Roman"/>
                          <a:ea typeface="Times New Roman"/>
                          <a:cs typeface="Times New Roman"/>
                          <a:sym typeface="Times New Roman"/>
                        </a:rPr>
                        <a:t> Telekom ALTINDAĞ </a:t>
                      </a:r>
                      <a:r>
                        <a:rPr lang="en-US" sz="1100" b="0" i="0" u="none" err="1">
                          <a:solidFill>
                            <a:srgbClr val="000000"/>
                          </a:solidFill>
                          <a:latin typeface="Times New Roman"/>
                          <a:ea typeface="Times New Roman"/>
                          <a:cs typeface="Times New Roman"/>
                          <a:sym typeface="Times New Roman"/>
                        </a:rPr>
                        <a:t>Bölge</a:t>
                      </a:r>
                      <a:r>
                        <a:rPr lang="en-US" sz="1100" b="0" i="0" u="none">
                          <a:solidFill>
                            <a:srgbClr val="000000"/>
                          </a:solidFill>
                          <a:latin typeface="Times New Roman"/>
                          <a:ea typeface="Times New Roman"/>
                          <a:cs typeface="Times New Roman"/>
                          <a:sym typeface="Times New Roman"/>
                        </a:rPr>
                        <a:t> </a:t>
                      </a:r>
                      <a:r>
                        <a:rPr lang="en-US" sz="1100" b="0" i="0" u="none" err="1">
                          <a:solidFill>
                            <a:srgbClr val="000000"/>
                          </a:solidFill>
                          <a:latin typeface="Times New Roman"/>
                          <a:ea typeface="Times New Roman"/>
                          <a:cs typeface="Times New Roman"/>
                          <a:sym typeface="Times New Roman"/>
                        </a:rPr>
                        <a:t>Müdürlüğü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3694104702"/>
                  </a:ext>
                </a:extLst>
              </a:tr>
              <a:tr h="153101">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Devlet Tiyatrosu Müdürlüğü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2894330401"/>
                  </a:ext>
                </a:extLst>
              </a:tr>
              <a:tr h="153101">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Meteoroloji Bölge Müdürlüğü</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3074164028"/>
                  </a:ext>
                </a:extLst>
              </a:tr>
              <a:tr h="306202">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Sivil Toplum Kuruluşları (Vakıf - Dernek)</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844496011"/>
                  </a:ext>
                </a:extLst>
              </a:tr>
              <a:tr h="153101">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Kantin İşleticileri</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53004826"/>
                  </a:ext>
                </a:extLst>
              </a:tr>
              <a:tr h="153101">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Servis İşleticileri</a:t>
                      </a:r>
                      <a:endParaRPr/>
                    </a:p>
                  </a:txBody>
                  <a:tcPr marL="62375" marR="62375"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3373201516"/>
                  </a:ext>
                </a:extLst>
              </a:tr>
              <a:tr h="153101">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Özel Sektör</a:t>
                      </a:r>
                      <a:endParaRPr/>
                    </a:p>
                  </a:txBody>
                  <a:tcPr marL="62375" marR="62375"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0</a:t>
                      </a:r>
                      <a:endParaRPr/>
                    </a:p>
                  </a:txBody>
                  <a:tcPr marL="62375" marR="623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972169157"/>
                  </a:ext>
                </a:extLst>
              </a:tr>
              <a:tr h="306202">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Times New Roman"/>
                        <a:buNone/>
                        <a:tabLst/>
                        <a:defRPr/>
                      </a:pPr>
                      <a:r>
                        <a:rPr lang="en-US" sz="1100" b="0" i="0" u="none">
                          <a:solidFill>
                            <a:srgbClr val="000000"/>
                          </a:solidFill>
                          <a:latin typeface="Times New Roman"/>
                          <a:ea typeface="Times New Roman"/>
                          <a:cs typeface="Times New Roman"/>
                          <a:sym typeface="Times New Roman"/>
                        </a:rPr>
                        <a:t>0</a:t>
                      </a:r>
                      <a:r>
                        <a:rPr lang="en-US" sz="1100" b="1" i="0" u="none">
                          <a:solidFill>
                            <a:srgbClr val="000000"/>
                          </a:solidFill>
                          <a:latin typeface="Times New Roman"/>
                          <a:ea typeface="Times New Roman"/>
                          <a:cs typeface="Times New Roman"/>
                          <a:sym typeface="Times New Roman"/>
                        </a:rPr>
                        <a:t>: </a:t>
                      </a:r>
                      <a:r>
                        <a:rPr lang="en-US" sz="1100" b="1" i="0" u="none" err="1">
                          <a:solidFill>
                            <a:srgbClr val="000000"/>
                          </a:solidFill>
                          <a:latin typeface="Times New Roman"/>
                          <a:ea typeface="Times New Roman"/>
                          <a:cs typeface="Times New Roman"/>
                          <a:sym typeface="Times New Roman"/>
                        </a:rPr>
                        <a:t>Bazı</a:t>
                      </a:r>
                      <a:r>
                        <a:rPr lang="en-US" sz="1100" b="1" i="0" u="none">
                          <a:solidFill>
                            <a:srgbClr val="000000"/>
                          </a:solidFill>
                          <a:latin typeface="Times New Roman"/>
                          <a:ea typeface="Times New Roman"/>
                          <a:cs typeface="Times New Roman"/>
                          <a:sym typeface="Times New Roman"/>
                        </a:rPr>
                        <a:t> </a:t>
                      </a:r>
                      <a:r>
                        <a:rPr lang="en-US" sz="1100" b="1" i="0" u="none" err="1">
                          <a:solidFill>
                            <a:srgbClr val="000000"/>
                          </a:solidFill>
                          <a:latin typeface="Times New Roman"/>
                          <a:ea typeface="Times New Roman"/>
                          <a:cs typeface="Times New Roman"/>
                          <a:sym typeface="Times New Roman"/>
                        </a:rPr>
                        <a:t>Paydaşlar</a:t>
                      </a:r>
                      <a:r>
                        <a:rPr lang="en-US" sz="1100" b="1" i="0" u="none">
                          <a:solidFill>
                            <a:srgbClr val="000000"/>
                          </a:solidFill>
                          <a:latin typeface="Times New Roman"/>
                          <a:ea typeface="Times New Roman"/>
                          <a:cs typeface="Times New Roman"/>
                          <a:sym typeface="Times New Roman"/>
                        </a:rPr>
                        <a:t>, </a:t>
                      </a:r>
                      <a:r>
                        <a:rPr lang="en-US" sz="1100" b="1" i="0" u="none" err="1">
                          <a:solidFill>
                            <a:srgbClr val="000000"/>
                          </a:solidFill>
                          <a:latin typeface="Times New Roman"/>
                          <a:ea typeface="Times New Roman"/>
                          <a:cs typeface="Times New Roman"/>
                          <a:sym typeface="Times New Roman"/>
                        </a:rPr>
                        <a:t>bir</a:t>
                      </a:r>
                      <a:r>
                        <a:rPr lang="en-US" sz="1100" b="1" i="0" u="none">
                          <a:solidFill>
                            <a:srgbClr val="000000"/>
                          </a:solidFill>
                          <a:latin typeface="Times New Roman"/>
                          <a:ea typeface="Times New Roman"/>
                          <a:cs typeface="Times New Roman"/>
                          <a:sym typeface="Times New Roman"/>
                        </a:rPr>
                        <a:t> </a:t>
                      </a:r>
                      <a:r>
                        <a:rPr lang="en-US" sz="1100" b="1" i="0" u="none" err="1">
                          <a:solidFill>
                            <a:srgbClr val="000000"/>
                          </a:solidFill>
                          <a:latin typeface="Times New Roman"/>
                          <a:ea typeface="Times New Roman"/>
                          <a:cs typeface="Times New Roman"/>
                          <a:sym typeface="Times New Roman"/>
                        </a:rPr>
                        <a:t>kısmı</a:t>
                      </a:r>
                      <a:r>
                        <a:rPr lang="en-US" sz="1100" b="1" i="0" u="none">
                          <a:solidFill>
                            <a:srgbClr val="000000"/>
                          </a:solidFill>
                          <a:latin typeface="Times New Roman"/>
                          <a:ea typeface="Times New Roman"/>
                          <a:cs typeface="Times New Roman"/>
                          <a:sym typeface="Times New Roman"/>
                        </a:rPr>
                        <a:t> </a:t>
                      </a:r>
                      <a:r>
                        <a:rPr lang="en-US" sz="1100" b="1" i="0" u="none" err="1">
                          <a:solidFill>
                            <a:srgbClr val="000000"/>
                          </a:solidFill>
                          <a:latin typeface="Times New Roman"/>
                          <a:ea typeface="Times New Roman"/>
                          <a:cs typeface="Times New Roman"/>
                          <a:sym typeface="Times New Roman"/>
                        </a:rPr>
                        <a:t>ile</a:t>
                      </a:r>
                      <a:r>
                        <a:rPr lang="en-US" sz="1100" b="1" i="0" u="none">
                          <a:solidFill>
                            <a:srgbClr val="000000"/>
                          </a:solidFill>
                          <a:latin typeface="Times New Roman"/>
                          <a:ea typeface="Times New Roman"/>
                          <a:cs typeface="Times New Roman"/>
                          <a:sym typeface="Times New Roman"/>
                        </a:rPr>
                        <a:t> </a:t>
                      </a:r>
                      <a:r>
                        <a:rPr lang="en-US" sz="1100" b="1" i="0" u="none" err="1">
                          <a:solidFill>
                            <a:srgbClr val="000000"/>
                          </a:solidFill>
                          <a:latin typeface="Times New Roman"/>
                          <a:ea typeface="Times New Roman"/>
                          <a:cs typeface="Times New Roman"/>
                          <a:sym typeface="Times New Roman"/>
                        </a:rPr>
                        <a:t>ilişki</a:t>
                      </a:r>
                      <a:r>
                        <a:rPr lang="en-US" sz="1100" b="1" i="0" u="none">
                          <a:solidFill>
                            <a:srgbClr val="000000"/>
                          </a:solidFill>
                          <a:latin typeface="Times New Roman"/>
                          <a:ea typeface="Times New Roman"/>
                          <a:cs typeface="Times New Roman"/>
                          <a:sym typeface="Times New Roman"/>
                        </a:rPr>
                        <a:t> </a:t>
                      </a:r>
                      <a:r>
                        <a:rPr lang="en-US" sz="1100" b="1" i="0" u="none" err="1">
                          <a:solidFill>
                            <a:srgbClr val="000000"/>
                          </a:solidFill>
                          <a:latin typeface="Times New Roman"/>
                          <a:ea typeface="Times New Roman"/>
                          <a:cs typeface="Times New Roman"/>
                          <a:sym typeface="Times New Roman"/>
                        </a:rPr>
                        <a:t>vardır</a:t>
                      </a:r>
                      <a:r>
                        <a:rPr lang="en-US" sz="1100" b="1" i="0" u="none">
                          <a:solidFill>
                            <a:srgbClr val="000000"/>
                          </a:solidFill>
                          <a:latin typeface="Times New Roman"/>
                          <a:ea typeface="Times New Roman"/>
                          <a:cs typeface="Times New Roman"/>
                          <a:sym typeface="Times New Roman"/>
                        </a:rPr>
                        <a:t>.</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2714873196"/>
                  </a:ext>
                </a:extLst>
              </a:tr>
              <a:tr h="153101">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Times New Roman"/>
                        <a:buNone/>
                        <a:tabLst/>
                        <a:defRPr/>
                      </a:pPr>
                      <a:r>
                        <a:rPr lang="en-US" sz="1100" b="1" i="0" u="none">
                          <a:solidFill>
                            <a:srgbClr val="000000"/>
                          </a:solidFill>
                          <a:latin typeface="Times New Roman"/>
                          <a:ea typeface="Times New Roman"/>
                          <a:cs typeface="Times New Roman"/>
                          <a:sym typeface="Times New Roman"/>
                        </a:rPr>
                        <a:t>√: </a:t>
                      </a:r>
                      <a:r>
                        <a:rPr lang="en-US" sz="1100" b="1" i="0" u="none" err="1">
                          <a:solidFill>
                            <a:srgbClr val="000000"/>
                          </a:solidFill>
                          <a:latin typeface="Times New Roman"/>
                          <a:ea typeface="Times New Roman"/>
                          <a:cs typeface="Times New Roman"/>
                          <a:sym typeface="Times New Roman"/>
                        </a:rPr>
                        <a:t>Paydaşların</a:t>
                      </a:r>
                      <a:r>
                        <a:rPr lang="en-US" sz="1100" b="1" i="0" u="none">
                          <a:solidFill>
                            <a:srgbClr val="000000"/>
                          </a:solidFill>
                          <a:latin typeface="Times New Roman"/>
                          <a:ea typeface="Times New Roman"/>
                          <a:cs typeface="Times New Roman"/>
                          <a:sym typeface="Times New Roman"/>
                        </a:rPr>
                        <a:t> </a:t>
                      </a:r>
                      <a:r>
                        <a:rPr lang="en-US" sz="1100" b="1" i="0" u="none" err="1">
                          <a:solidFill>
                            <a:srgbClr val="000000"/>
                          </a:solidFill>
                          <a:latin typeface="Times New Roman"/>
                          <a:ea typeface="Times New Roman"/>
                          <a:cs typeface="Times New Roman"/>
                          <a:sym typeface="Times New Roman"/>
                        </a:rPr>
                        <a:t>tamamı</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100" b="0" i="0" u="none">
                          <a:solidFill>
                            <a:srgbClr val="000000"/>
                          </a:solidFill>
                          <a:latin typeface="Times New Roman"/>
                          <a:ea typeface="Times New Roman"/>
                          <a:cs typeface="Times New Roman"/>
                          <a:sym typeface="Times New Roman"/>
                        </a:rPr>
                        <a:t> </a:t>
                      </a:r>
                      <a:endParaRPr/>
                    </a:p>
                  </a:txBody>
                  <a:tcPr marL="62375" marR="623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778612332"/>
                  </a:ext>
                </a:extLst>
              </a:tr>
            </a:tbl>
          </a:graphicData>
        </a:graphic>
      </p:graphicFrame>
    </p:spTree>
    <p:extLst>
      <p:ext uri="{BB962C8B-B14F-4D97-AF65-F5344CB8AC3E}">
        <p14:creationId xmlns:p14="http://schemas.microsoft.com/office/powerpoint/2010/main" xmlns="" val="3760461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graphicFrame>
        <p:nvGraphicFramePr>
          <p:cNvPr id="807" name="Google Shape;807;p25"/>
          <p:cNvGraphicFramePr/>
          <p:nvPr>
            <p:extLst>
              <p:ext uri="{D42A27DB-BD31-4B8C-83A1-F6EECF244321}">
                <p14:modId xmlns:p14="http://schemas.microsoft.com/office/powerpoint/2010/main" xmlns="" val="2432548651"/>
              </p:ext>
            </p:extLst>
          </p:nvPr>
        </p:nvGraphicFramePr>
        <p:xfrm>
          <a:off x="935035" y="1398587"/>
          <a:ext cx="5732464" cy="8183030"/>
        </p:xfrm>
        <a:graphic>
          <a:graphicData uri="http://schemas.openxmlformats.org/drawingml/2006/table">
            <a:tbl>
              <a:tblPr>
                <a:noFill/>
                <a:tableStyleId>{85591258-8B19-4969-B31F-6914642E252F}</a:tableStyleId>
              </a:tblPr>
              <a:tblGrid>
                <a:gridCol w="1856013">
                  <a:extLst>
                    <a:ext uri="{9D8B030D-6E8A-4147-A177-3AD203B41FA5}">
                      <a16:colId xmlns:a16="http://schemas.microsoft.com/office/drawing/2014/main" xmlns="" val="20000"/>
                    </a:ext>
                  </a:extLst>
                </a:gridCol>
                <a:gridCol w="775022">
                  <a:extLst>
                    <a:ext uri="{9D8B030D-6E8A-4147-A177-3AD203B41FA5}">
                      <a16:colId xmlns:a16="http://schemas.microsoft.com/office/drawing/2014/main" xmlns="" val="20001"/>
                    </a:ext>
                  </a:extLst>
                </a:gridCol>
                <a:gridCol w="866678">
                  <a:extLst>
                    <a:ext uri="{9D8B030D-6E8A-4147-A177-3AD203B41FA5}">
                      <a16:colId xmlns:a16="http://schemas.microsoft.com/office/drawing/2014/main" xmlns="" val="20002"/>
                    </a:ext>
                  </a:extLst>
                </a:gridCol>
                <a:gridCol w="1264287">
                  <a:extLst>
                    <a:ext uri="{9D8B030D-6E8A-4147-A177-3AD203B41FA5}">
                      <a16:colId xmlns:a16="http://schemas.microsoft.com/office/drawing/2014/main" xmlns="" val="20003"/>
                    </a:ext>
                  </a:extLst>
                </a:gridCol>
                <a:gridCol w="970464">
                  <a:extLst>
                    <a:ext uri="{9D8B030D-6E8A-4147-A177-3AD203B41FA5}">
                      <a16:colId xmlns:a16="http://schemas.microsoft.com/office/drawing/2014/main" xmlns="" val="20004"/>
                    </a:ext>
                  </a:extLst>
                </a:gridCol>
              </a:tblGrid>
              <a:tr h="293451">
                <a:tc rowSpan="2">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PAYDAŞIN ADI</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gridSpan="2">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Önem</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hMerge="1">
                  <a:txBody>
                    <a:bodyPr/>
                    <a:lstStyle/>
                    <a:p>
                      <a:endParaRPr lang="tr-TR"/>
                    </a:p>
                  </a:txBody>
                  <a:tcPr/>
                </a:tc>
                <a:tc gridSpan="2">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Etki</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hMerge="1">
                  <a:txBody>
                    <a:bodyPr/>
                    <a:lstStyle/>
                    <a:p>
                      <a:endParaRPr lang="tr-TR"/>
                    </a:p>
                  </a:txBody>
                  <a:tcPr/>
                </a:tc>
                <a:extLst>
                  <a:ext uri="{0D108BD9-81ED-4DB2-BD59-A6C34878D82A}">
                    <a16:rowId xmlns:a16="http://schemas.microsoft.com/office/drawing/2014/main" xmlns="" val="10000"/>
                  </a:ext>
                </a:extLst>
              </a:tr>
              <a:tr h="665765">
                <a:tc vMerge="1">
                  <a:txBody>
                    <a:bodyPr/>
                    <a:lstStyle/>
                    <a:p>
                      <a:endParaRPr lang="tr-TR"/>
                    </a:p>
                  </a:txBody>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Önemli</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Önemsiz</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Güçlü</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Zayıf</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xmlns="" val="10001"/>
                  </a:ext>
                </a:extLst>
              </a:tr>
              <a:tr h="540098">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Milli Eğitim Bakanlığı</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100"/>
                        <a:buFont typeface="Calibri"/>
                        <a:buNone/>
                      </a:pPr>
                      <a:endParaRPr sz="1200" b="0" i="0" u="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Birlikte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çalış</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2"/>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Kaymakamlık</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Birlikte çalış</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3"/>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İlçe Milli Eğitim Müdürlükleri</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Birlikte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çalış</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4"/>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Okullar</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lang="en-US"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Birlikte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çalış</a:t>
                      </a:r>
                      <a:endParaRPr lang="en-US"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5"/>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Yöneticiler</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Çalışmalara dâhil et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6"/>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Öğretmenler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Çalışmalara dâhil et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7"/>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Öğrenciler</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Çalışmalara dâhil et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8"/>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Özel Öğretim Kurumları</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lang="en-US"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Birlikte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çalış</a:t>
                      </a:r>
                      <a:endParaRPr lang="en-US"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endParaRPr lang="en-US"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9"/>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Okul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Aile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Birlikleri</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Çalışmalara dâhil et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0"/>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Memur ve Hizmetliler</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Çalışmalara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dâhil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et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1"/>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Belediye</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lang="en-US"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Bilgilendir</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2"/>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İlçe Sağlık Müdürlüğü</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İzle</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3"/>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Meslek odaları</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Bilgilendir</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4"/>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Sendikalar</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İzle</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5"/>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Vakıflar</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lang="en-US"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Çalışmalara dâhil et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6"/>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Muhtarlıklar</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lang="en-US"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Çalışmalara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dâhil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et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7"/>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Tarım İlçe Müdürlüğü</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İzle</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8"/>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Sivil Savunma İl Müdürlüğü</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İzle</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9"/>
                  </a:ext>
                </a:extLst>
              </a:tr>
              <a:tr h="370843">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Türk Telekom İlçe Müdürlüğü</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İzle</a:t>
                      </a:r>
                      <a:endParaRPr sz="1200">
                        <a:latin typeface="Times New Roman" panose="02020603050405020304" pitchFamily="18" charset="0"/>
                        <a:cs typeface="Times New Roman" panose="02020603050405020304" pitchFamily="18" charset="0"/>
                      </a:endParaRPr>
                    </a:p>
                  </a:txBody>
                  <a:tcPr marL="75625" marR="756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0"/>
                  </a:ext>
                </a:extLst>
              </a:tr>
            </a:tbl>
          </a:graphicData>
        </a:graphic>
      </p:graphicFrame>
      <p:sp>
        <p:nvSpPr>
          <p:cNvPr id="808" name="Google Shape;808;p25"/>
          <p:cNvSpPr txBox="1"/>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16</a:t>
            </a:r>
            <a:endParaRPr lang="en-US" b="1">
              <a:solidFill>
                <a:schemeClr val="tx1"/>
              </a:solidFill>
              <a:latin typeface="Times New Roman" panose="02020603050405020304" pitchFamily="18" charset="0"/>
              <a:cs typeface="Times New Roman" panose="02020603050405020304" pitchFamily="18" charset="0"/>
            </a:endParaRPr>
          </a:p>
        </p:txBody>
      </p:sp>
      <p:sp>
        <p:nvSpPr>
          <p:cNvPr id="810" name="Google Shape;810;p25"/>
          <p:cNvSpPr txBox="1"/>
          <p:nvPr/>
        </p:nvSpPr>
        <p:spPr>
          <a:xfrm>
            <a:off x="935035" y="859371"/>
            <a:ext cx="5962652" cy="33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500"/>
              <a:buFont typeface="Calibri"/>
              <a:buNone/>
            </a:pPr>
            <a:r>
              <a:rPr lang="en-US" sz="1500" b="1" i="0" u="none">
                <a:solidFill>
                  <a:schemeClr val="dk1"/>
                </a:solidFill>
                <a:latin typeface="Calibri"/>
                <a:ea typeface="Calibri"/>
                <a:cs typeface="Calibri"/>
                <a:sym typeface="Calibri"/>
              </a:rPr>
              <a:t>PAYDAŞ ÖNEM ETKİ MATRİSİ </a:t>
            </a:r>
            <a:endParaRPr/>
          </a:p>
        </p:txBody>
      </p:sp>
      <p:sp>
        <p:nvSpPr>
          <p:cNvPr id="2" name="Google Shape;809;p25"/>
          <p:cNvSpPr/>
          <p:nvPr/>
        </p:nvSpPr>
        <p:spPr>
          <a:xfrm>
            <a:off x="8174037" y="1398587"/>
            <a:ext cx="3267075" cy="1619250"/>
          </a:xfrm>
          <a:prstGeom prst="wedgeEllipseCallout">
            <a:avLst>
              <a:gd name="adj1" fmla="val -5311"/>
              <a:gd name="adj2" fmla="val -2701"/>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Bu tabloda kendi kurum önceliğinize göre yeniden düzenleyebilirsiniz</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Google Shape;815;p26"/>
          <p:cNvPicPr preferRelativeResize="0"/>
          <p:nvPr/>
        </p:nvPicPr>
        <p:blipFill rotWithShape="1">
          <a:blip r:embed="rId3">
            <a:alphaModFix/>
          </a:blip>
          <a:srcRect/>
          <a:stretch/>
        </p:blipFill>
        <p:spPr>
          <a:xfrm>
            <a:off x="1271587" y="1961533"/>
            <a:ext cx="5243512" cy="4756767"/>
          </a:xfrm>
          <a:prstGeom prst="rect">
            <a:avLst/>
          </a:prstGeom>
          <a:noFill/>
          <a:ln>
            <a:noFill/>
          </a:ln>
        </p:spPr>
      </p:pic>
      <p:sp>
        <p:nvSpPr>
          <p:cNvPr id="816" name="Google Shape;816;p26"/>
          <p:cNvSpPr txBox="1"/>
          <p:nvPr/>
        </p:nvSpPr>
        <p:spPr>
          <a:xfrm rot="-5400000">
            <a:off x="228203" y="2989134"/>
            <a:ext cx="1666875" cy="337343"/>
          </a:xfrm>
          <a:prstGeom prst="rect">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Calibri"/>
              <a:buNone/>
            </a:pPr>
            <a:r>
              <a:rPr lang="en-US" sz="1300" b="1" i="0" u="none">
                <a:solidFill>
                  <a:srgbClr val="000000"/>
                </a:solidFill>
                <a:latin typeface="Calibri"/>
                <a:ea typeface="Calibri"/>
                <a:cs typeface="Calibri"/>
                <a:sym typeface="Calibri"/>
              </a:rPr>
              <a:t>ÖNEMLİ</a:t>
            </a:r>
            <a:endParaRPr/>
          </a:p>
        </p:txBody>
      </p:sp>
      <p:sp>
        <p:nvSpPr>
          <p:cNvPr id="817" name="Google Shape;817;p26"/>
          <p:cNvSpPr txBox="1"/>
          <p:nvPr/>
        </p:nvSpPr>
        <p:spPr>
          <a:xfrm rot="-5400000">
            <a:off x="257969" y="5514923"/>
            <a:ext cx="1668462" cy="317500"/>
          </a:xfrm>
          <a:prstGeom prst="rect">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Calibri"/>
              <a:buNone/>
            </a:pPr>
            <a:r>
              <a:rPr lang="en-US" sz="1300" b="1" i="0" u="none">
                <a:solidFill>
                  <a:srgbClr val="000000"/>
                </a:solidFill>
                <a:latin typeface="Calibri"/>
                <a:ea typeface="Calibri"/>
                <a:cs typeface="Calibri"/>
                <a:sym typeface="Calibri"/>
              </a:rPr>
              <a:t>ÖNEMSİZ</a:t>
            </a:r>
            <a:endParaRPr/>
          </a:p>
        </p:txBody>
      </p:sp>
      <p:sp>
        <p:nvSpPr>
          <p:cNvPr id="818" name="Google Shape;818;p26"/>
          <p:cNvSpPr txBox="1"/>
          <p:nvPr/>
        </p:nvSpPr>
        <p:spPr>
          <a:xfrm>
            <a:off x="1271586" y="1530068"/>
            <a:ext cx="2468561" cy="396875"/>
          </a:xfrm>
          <a:prstGeom prst="rect">
            <a:avLst/>
          </a:prstGeom>
          <a:gradFill>
            <a:gsLst>
              <a:gs pos="0">
                <a:srgbClr val="FFBE86"/>
              </a:gs>
              <a:gs pos="35000">
                <a:srgbClr val="FFD0AA"/>
              </a:gs>
              <a:gs pos="100000">
                <a:srgbClr val="FFEBDB"/>
              </a:gs>
            </a:gsLst>
            <a:lin ang="16200000" scaled="0"/>
          </a:gradFill>
          <a:ln w="9525" cap="flat" cmpd="sng">
            <a:solidFill>
              <a:srgbClr val="F69240"/>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00"/>
              <a:buFont typeface="Calibri"/>
              <a:buNone/>
            </a:pPr>
            <a:r>
              <a:rPr lang="en-US" sz="1300" b="1" i="0" u="none">
                <a:solidFill>
                  <a:srgbClr val="000000"/>
                </a:solidFill>
                <a:latin typeface="Calibri"/>
                <a:ea typeface="Calibri"/>
                <a:cs typeface="Calibri"/>
                <a:sym typeface="Calibri"/>
              </a:rPr>
              <a:t>Bilgilendir - Birlikte Çalış</a:t>
            </a:r>
            <a:endParaRPr/>
          </a:p>
        </p:txBody>
      </p:sp>
      <p:sp>
        <p:nvSpPr>
          <p:cNvPr id="819" name="Google Shape;819;p26"/>
          <p:cNvSpPr txBox="1"/>
          <p:nvPr/>
        </p:nvSpPr>
        <p:spPr>
          <a:xfrm>
            <a:off x="3921916" y="1519921"/>
            <a:ext cx="2593182" cy="396875"/>
          </a:xfrm>
          <a:prstGeom prst="rect">
            <a:avLst/>
          </a:prstGeom>
          <a:gradFill>
            <a:gsLst>
              <a:gs pos="0">
                <a:srgbClr val="FFBE86"/>
              </a:gs>
              <a:gs pos="35000">
                <a:srgbClr val="FFD0AA"/>
              </a:gs>
              <a:gs pos="100000">
                <a:srgbClr val="FFEBDB"/>
              </a:gs>
            </a:gsLst>
            <a:lin ang="16200000" scaled="0"/>
          </a:gradFill>
          <a:ln w="9525" cap="flat" cmpd="sng">
            <a:solidFill>
              <a:srgbClr val="F69240"/>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00"/>
              <a:buFont typeface="Calibri"/>
              <a:buNone/>
            </a:pPr>
            <a:r>
              <a:rPr lang="en-US" sz="1300" b="1" i="0" u="none">
                <a:solidFill>
                  <a:srgbClr val="000000"/>
                </a:solidFill>
                <a:latin typeface="Calibri"/>
                <a:ea typeface="Calibri"/>
                <a:cs typeface="Calibri"/>
                <a:sym typeface="Calibri"/>
              </a:rPr>
              <a:t>Kapasiteyi geliştir, çıkarlarını gözet</a:t>
            </a:r>
            <a:endParaRPr/>
          </a:p>
          <a:p>
            <a:pPr marL="0" marR="0" lvl="0" indent="0" algn="l" rtl="0">
              <a:lnSpc>
                <a:spcPct val="100000"/>
              </a:lnSpc>
              <a:spcBef>
                <a:spcPts val="0"/>
              </a:spcBef>
              <a:spcAft>
                <a:spcPts val="0"/>
              </a:spcAft>
              <a:buClr>
                <a:srgbClr val="000000"/>
              </a:buClr>
              <a:buSzPts val="1300"/>
              <a:buFont typeface="Calibri"/>
              <a:buNone/>
            </a:pPr>
            <a:r>
              <a:rPr lang="en-US" sz="1300" b="1" i="0" u="none">
                <a:solidFill>
                  <a:srgbClr val="000000"/>
                </a:solidFill>
                <a:latin typeface="Calibri"/>
                <a:ea typeface="Calibri"/>
                <a:cs typeface="Calibri"/>
                <a:sym typeface="Calibri"/>
              </a:rPr>
              <a:t>İzle – Birlikte Çalış</a:t>
            </a:r>
            <a:endParaRPr/>
          </a:p>
        </p:txBody>
      </p:sp>
      <p:sp>
        <p:nvSpPr>
          <p:cNvPr id="820" name="Google Shape;820;p26"/>
          <p:cNvSpPr txBox="1"/>
          <p:nvPr/>
        </p:nvSpPr>
        <p:spPr>
          <a:xfrm>
            <a:off x="1333497" y="4623181"/>
            <a:ext cx="2406650" cy="384175"/>
          </a:xfrm>
          <a:prstGeom prst="rect">
            <a:avLst/>
          </a:prstGeom>
          <a:gradFill>
            <a:gsLst>
              <a:gs pos="0">
                <a:srgbClr val="FFBE86"/>
              </a:gs>
              <a:gs pos="35000">
                <a:srgbClr val="FFD0AA"/>
              </a:gs>
              <a:gs pos="100000">
                <a:srgbClr val="FFEBDB"/>
              </a:gs>
            </a:gsLst>
            <a:lin ang="16200000" scaled="0"/>
          </a:gradFill>
          <a:ln w="9525" cap="flat" cmpd="sng">
            <a:solidFill>
              <a:srgbClr val="F69240"/>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00"/>
              <a:buFont typeface="Calibri"/>
              <a:buNone/>
            </a:pPr>
            <a:r>
              <a:rPr lang="en-US" sz="1300" b="1" i="0" u="none">
                <a:solidFill>
                  <a:srgbClr val="000000"/>
                </a:solidFill>
                <a:latin typeface="Calibri"/>
                <a:ea typeface="Calibri"/>
                <a:cs typeface="Calibri"/>
                <a:sym typeface="Calibri"/>
              </a:rPr>
              <a:t>Etkilerini gider, kendini savun</a:t>
            </a:r>
            <a:endParaRPr/>
          </a:p>
          <a:p>
            <a:pPr marL="0" marR="0" lvl="0" indent="0" algn="l" rtl="0">
              <a:lnSpc>
                <a:spcPct val="100000"/>
              </a:lnSpc>
              <a:spcBef>
                <a:spcPts val="0"/>
              </a:spcBef>
              <a:spcAft>
                <a:spcPts val="0"/>
              </a:spcAft>
              <a:buClr>
                <a:srgbClr val="000000"/>
              </a:buClr>
              <a:buSzPts val="1300"/>
              <a:buFont typeface="Calibri"/>
              <a:buNone/>
            </a:pPr>
            <a:r>
              <a:rPr lang="en-US" sz="1300" b="1" i="0" u="none">
                <a:solidFill>
                  <a:srgbClr val="000000"/>
                </a:solidFill>
                <a:latin typeface="Calibri"/>
                <a:ea typeface="Calibri"/>
                <a:cs typeface="Calibri"/>
                <a:sym typeface="Calibri"/>
              </a:rPr>
              <a:t>Bilgilendir - Gözet</a:t>
            </a:r>
            <a:endParaRPr/>
          </a:p>
        </p:txBody>
      </p:sp>
      <p:sp>
        <p:nvSpPr>
          <p:cNvPr id="821" name="Google Shape;821;p26"/>
          <p:cNvSpPr txBox="1"/>
          <p:nvPr/>
        </p:nvSpPr>
        <p:spPr>
          <a:xfrm>
            <a:off x="3968353" y="4641005"/>
            <a:ext cx="2438400" cy="396875"/>
          </a:xfrm>
          <a:prstGeom prst="rect">
            <a:avLst/>
          </a:prstGeom>
          <a:gradFill>
            <a:gsLst>
              <a:gs pos="0">
                <a:srgbClr val="FFBE86"/>
              </a:gs>
              <a:gs pos="35000">
                <a:srgbClr val="FFD0AA"/>
              </a:gs>
              <a:gs pos="100000">
                <a:srgbClr val="FFEBDB"/>
              </a:gs>
            </a:gsLst>
            <a:lin ang="16200000" scaled="0"/>
          </a:gradFill>
          <a:ln w="9525" cap="flat" cmpd="sng">
            <a:solidFill>
              <a:srgbClr val="F69240"/>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00"/>
              <a:buFont typeface="Calibri"/>
              <a:buNone/>
            </a:pPr>
            <a:r>
              <a:rPr lang="en-US" sz="1300" b="1" i="0" u="none">
                <a:solidFill>
                  <a:srgbClr val="000000"/>
                </a:solidFill>
                <a:latin typeface="Calibri"/>
                <a:ea typeface="Calibri"/>
                <a:cs typeface="Calibri"/>
                <a:sym typeface="Calibri"/>
              </a:rPr>
              <a:t>İzle veya gözet</a:t>
            </a:r>
            <a:endParaRPr/>
          </a:p>
        </p:txBody>
      </p:sp>
      <p:sp>
        <p:nvSpPr>
          <p:cNvPr id="822" name="Google Shape;822;p26"/>
          <p:cNvSpPr txBox="1"/>
          <p:nvPr/>
        </p:nvSpPr>
        <p:spPr>
          <a:xfrm>
            <a:off x="1333497" y="2039324"/>
            <a:ext cx="3136900" cy="2308284"/>
          </a:xfrm>
          <a:prstGeom prst="rect">
            <a:avLst/>
          </a:prstGeom>
          <a:noFill/>
          <a:ln>
            <a:noFill/>
          </a:ln>
        </p:spPr>
        <p:txBody>
          <a:bodyPr spcFirstLastPara="1" wrap="square" lIns="91425" tIns="45700" rIns="91425" bIns="45700" anchor="t" anchorCtr="0">
            <a:spAutoFit/>
          </a:bodyPr>
          <a:lstStyle/>
          <a:p>
            <a:pPr marL="93662" marR="0" lvl="0" indent="-93662" algn="l" rtl="0">
              <a:lnSpc>
                <a:spcPct val="100000"/>
              </a:lnSpc>
              <a:spcBef>
                <a:spcPts val="0"/>
              </a:spcBef>
              <a:spcAft>
                <a:spcPts val="0"/>
              </a:spcAft>
              <a:buClr>
                <a:schemeClr val="accent1"/>
              </a:buClr>
              <a:buSzPts val="1200"/>
              <a:buFont typeface="Noto Sans Symbols"/>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Öğrenciler</a:t>
            </a:r>
            <a:endParaRPr>
              <a:latin typeface="Times New Roman" panose="02020603050405020304" pitchFamily="18" charset="0"/>
              <a:cs typeface="Times New Roman" panose="02020603050405020304" pitchFamily="18" charset="0"/>
            </a:endParaRPr>
          </a:p>
          <a:p>
            <a:pPr marL="93662" marR="0" lvl="0" indent="-93662" algn="l" rtl="0">
              <a:lnSpc>
                <a:spcPct val="100000"/>
              </a:lnSpc>
              <a:spcBef>
                <a:spcPts val="0"/>
              </a:spcBef>
              <a:spcAft>
                <a:spcPts val="0"/>
              </a:spcAft>
              <a:buClr>
                <a:schemeClr val="accent1"/>
              </a:buClr>
              <a:buSzPts val="1200"/>
              <a:buFont typeface="Noto Sans Symbols"/>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Öğretmenler</a:t>
            </a:r>
            <a:endParaRPr lang="tr-T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93662" marR="0" lvl="0" indent="-93662" algn="l" rtl="0">
              <a:lnSpc>
                <a:spcPct val="100000"/>
              </a:lnSpc>
              <a:spcBef>
                <a:spcPts val="0"/>
              </a:spcBef>
              <a:spcAft>
                <a:spcPts val="0"/>
              </a:spcAft>
              <a:buClr>
                <a:schemeClr val="accent1"/>
              </a:buClr>
              <a:buSzPts val="1200"/>
              <a:buFont typeface="Noto Sans Symbols"/>
              <a:buChar char="▪"/>
            </a:pPr>
            <a:r>
              <a:rPr lang="tr-TR" sz="1200">
                <a:solidFill>
                  <a:schemeClr val="dk1"/>
                </a:solidFill>
                <a:latin typeface="Times New Roman" panose="02020603050405020304" pitchFamily="18" charset="0"/>
                <a:ea typeface="Calibri"/>
                <a:cs typeface="Times New Roman" panose="02020603050405020304" pitchFamily="18" charset="0"/>
                <a:sym typeface="Calibri"/>
              </a:rPr>
              <a:t>Yöneticiler</a:t>
            </a:r>
            <a:endParaRPr>
              <a:latin typeface="Times New Roman" panose="02020603050405020304" pitchFamily="18" charset="0"/>
              <a:cs typeface="Times New Roman" panose="02020603050405020304" pitchFamily="18" charset="0"/>
            </a:endParaRPr>
          </a:p>
          <a:p>
            <a:pPr marL="93662" marR="0" lvl="0" indent="-93662" algn="l" rtl="0">
              <a:lnSpc>
                <a:spcPct val="100000"/>
              </a:lnSpc>
              <a:spcBef>
                <a:spcPts val="0"/>
              </a:spcBef>
              <a:spcAft>
                <a:spcPts val="0"/>
              </a:spcAft>
              <a:buClr>
                <a:schemeClr val="accent1"/>
              </a:buClr>
              <a:buSzPts val="12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Okul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Aile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Birliği</a:t>
            </a:r>
            <a:endParaRPr>
              <a:latin typeface="Times New Roman" panose="02020603050405020304" pitchFamily="18" charset="0"/>
              <a:cs typeface="Times New Roman" panose="02020603050405020304" pitchFamily="18" charset="0"/>
            </a:endParaRPr>
          </a:p>
          <a:p>
            <a:pPr marL="93662" marR="0" lvl="0" indent="-93662" algn="l" rtl="0">
              <a:lnSpc>
                <a:spcPct val="100000"/>
              </a:lnSpc>
              <a:spcBef>
                <a:spcPts val="0"/>
              </a:spcBef>
              <a:spcAft>
                <a:spcPts val="0"/>
              </a:spcAft>
              <a:buClr>
                <a:schemeClr val="accent1"/>
              </a:buClr>
              <a:buSzPts val="1200"/>
              <a:buFont typeface="Noto Sans Symbols"/>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İlçe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Milli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Eğitim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Müdürlüğü</a:t>
            </a:r>
            <a:endParaRPr>
              <a:latin typeface="Times New Roman" panose="02020603050405020304" pitchFamily="18" charset="0"/>
              <a:cs typeface="Times New Roman" panose="02020603050405020304" pitchFamily="18" charset="0"/>
            </a:endParaRPr>
          </a:p>
          <a:p>
            <a:pPr marL="93662" marR="0" lvl="0" indent="-93662" algn="l" rtl="0">
              <a:lnSpc>
                <a:spcPct val="100000"/>
              </a:lnSpc>
              <a:spcBef>
                <a:spcPts val="0"/>
              </a:spcBef>
              <a:spcAft>
                <a:spcPts val="0"/>
              </a:spcAft>
              <a:buClr>
                <a:schemeClr val="accent1"/>
              </a:buClr>
              <a:buSzPts val="1200"/>
              <a:buFont typeface="Noto Sans Symbols"/>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Kaymakamlık</a:t>
            </a:r>
            <a:endParaRPr>
              <a:latin typeface="Times New Roman" panose="02020603050405020304" pitchFamily="18" charset="0"/>
              <a:cs typeface="Times New Roman" panose="02020603050405020304" pitchFamily="18" charset="0"/>
            </a:endParaRPr>
          </a:p>
          <a:p>
            <a:pPr marL="93662" marR="0" lvl="0" indent="-93662" algn="l" rtl="0">
              <a:lnSpc>
                <a:spcPct val="100000"/>
              </a:lnSpc>
              <a:spcBef>
                <a:spcPts val="0"/>
              </a:spcBef>
              <a:spcAft>
                <a:spcPts val="0"/>
              </a:spcAft>
              <a:buClr>
                <a:schemeClr val="accent1"/>
              </a:buClr>
              <a:buSzPts val="1200"/>
              <a:buFont typeface="Noto Sans Symbols"/>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Okullar</a:t>
            </a:r>
            <a:endParaRPr>
              <a:latin typeface="Times New Roman" panose="02020603050405020304" pitchFamily="18" charset="0"/>
              <a:cs typeface="Times New Roman" panose="02020603050405020304" pitchFamily="18" charset="0"/>
            </a:endParaRPr>
          </a:p>
          <a:p>
            <a:pPr marL="93662" marR="0" lvl="0" indent="-93662" algn="l" rtl="0">
              <a:lnSpc>
                <a:spcPct val="100000"/>
              </a:lnSpc>
              <a:spcBef>
                <a:spcPts val="0"/>
              </a:spcBef>
              <a:spcAft>
                <a:spcPts val="0"/>
              </a:spcAft>
              <a:buClr>
                <a:schemeClr val="accent1"/>
              </a:buClr>
              <a:buSzPts val="1200"/>
              <a:buFont typeface="Noto Sans Symbols"/>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Memur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Hizmetliler</a:t>
            </a:r>
            <a:endParaRPr lang="tr-T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93662" marR="0" lvl="0" indent="-93662" algn="l" rtl="0">
              <a:lnSpc>
                <a:spcPct val="100000"/>
              </a:lnSpc>
              <a:spcBef>
                <a:spcPts val="0"/>
              </a:spcBef>
              <a:spcAft>
                <a:spcPts val="0"/>
              </a:spcAft>
              <a:buClr>
                <a:schemeClr val="accent1"/>
              </a:buClr>
              <a:buSzPts val="1200"/>
              <a:buFont typeface="Noto Sans Symbols"/>
              <a:buChar char="▪"/>
            </a:pPr>
            <a:r>
              <a:rPr lang="en-US" sz="1200">
                <a:solidFill>
                  <a:schemeClr val="dk1"/>
                </a:solidFill>
                <a:latin typeface="Times New Roman" panose="02020603050405020304" pitchFamily="18" charset="0"/>
                <a:ea typeface="Calibri"/>
                <a:cs typeface="Times New Roman" panose="02020603050405020304" pitchFamily="18" charset="0"/>
                <a:sym typeface="Calibri"/>
              </a:rPr>
              <a:t>Belediye</a:t>
            </a:r>
            <a:endParaRPr lang="tr-TR" sz="1200">
              <a:solidFill>
                <a:schemeClr val="dk1"/>
              </a:solidFill>
              <a:latin typeface="Times New Roman" panose="02020603050405020304" pitchFamily="18" charset="0"/>
              <a:ea typeface="Calibri"/>
              <a:cs typeface="Times New Roman" panose="02020603050405020304" pitchFamily="18" charset="0"/>
              <a:sym typeface="Calibri"/>
            </a:endParaRPr>
          </a:p>
          <a:p>
            <a:pPr marL="93662" marR="0" lvl="0" indent="-93662" algn="l" rtl="0">
              <a:lnSpc>
                <a:spcPct val="100000"/>
              </a:lnSpc>
              <a:spcBef>
                <a:spcPts val="0"/>
              </a:spcBef>
              <a:spcAft>
                <a:spcPts val="0"/>
              </a:spcAft>
              <a:buClr>
                <a:schemeClr val="accent1"/>
              </a:buClr>
              <a:buSzPts val="1200"/>
              <a:buFont typeface="Noto Sans Symbols"/>
              <a:buChar char="▪"/>
            </a:pPr>
            <a:r>
              <a:rPr lang="tr-TR" sz="1200">
                <a:solidFill>
                  <a:schemeClr val="dk1"/>
                </a:solidFill>
                <a:latin typeface="Times New Roman" panose="02020603050405020304" pitchFamily="18" charset="0"/>
                <a:ea typeface="Calibri"/>
                <a:cs typeface="Times New Roman" panose="02020603050405020304" pitchFamily="18" charset="0"/>
                <a:sym typeface="Calibri"/>
              </a:rPr>
              <a:t>Vakıflar</a:t>
            </a:r>
          </a:p>
          <a:p>
            <a:pPr marL="93662" marR="0" lvl="0" indent="-93662" algn="l" rtl="0">
              <a:lnSpc>
                <a:spcPct val="100000"/>
              </a:lnSpc>
              <a:spcBef>
                <a:spcPts val="0"/>
              </a:spcBef>
              <a:spcAft>
                <a:spcPts val="0"/>
              </a:spcAft>
              <a:buClr>
                <a:schemeClr val="accent1"/>
              </a:buClr>
              <a:buSzPts val="1200"/>
              <a:buFont typeface="Noto Sans Symbols"/>
              <a:buChar char="▪"/>
            </a:pPr>
            <a:r>
              <a:rPr lang="tr-TR" sz="1200">
                <a:solidFill>
                  <a:schemeClr val="dk1"/>
                </a:solidFill>
                <a:latin typeface="Times New Roman" panose="02020603050405020304" pitchFamily="18" charset="0"/>
                <a:ea typeface="Calibri"/>
                <a:cs typeface="Times New Roman" panose="02020603050405020304" pitchFamily="18" charset="0"/>
                <a:sym typeface="Calibri"/>
              </a:rPr>
              <a:t>Muhtarlıklar</a:t>
            </a:r>
          </a:p>
          <a:p>
            <a:pPr marL="93662" indent="-93662">
              <a:buClr>
                <a:schemeClr val="accent1"/>
              </a:buClr>
              <a:buSzPts val="12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Özel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Eğitim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Kurumları</a:t>
            </a:r>
            <a:endParaRPr lang="en-US" sz="1200">
              <a:latin typeface="Times New Roman" panose="02020603050405020304" pitchFamily="18" charset="0"/>
              <a:cs typeface="Times New Roman" panose="02020603050405020304" pitchFamily="18" charset="0"/>
            </a:endParaRPr>
          </a:p>
        </p:txBody>
      </p:sp>
      <p:sp>
        <p:nvSpPr>
          <p:cNvPr id="823" name="Google Shape;823;p26"/>
          <p:cNvSpPr txBox="1"/>
          <p:nvPr/>
        </p:nvSpPr>
        <p:spPr>
          <a:xfrm>
            <a:off x="3868732" y="2065760"/>
            <a:ext cx="3136900" cy="943551"/>
          </a:xfrm>
          <a:prstGeom prst="rect">
            <a:avLst/>
          </a:prstGeom>
          <a:noFill/>
          <a:ln>
            <a:noFill/>
          </a:ln>
        </p:spPr>
        <p:txBody>
          <a:bodyPr spcFirstLastPara="1" wrap="square" lIns="91425" tIns="45700" rIns="91425" bIns="45700" anchor="t" anchorCtr="0">
            <a:spAutoFit/>
          </a:bodyPr>
          <a:lstStyle/>
          <a:p>
            <a:pPr marL="93662" marR="0" lvl="0" indent="-93662" algn="l" rtl="0">
              <a:lnSpc>
                <a:spcPct val="114000"/>
              </a:lnSpc>
              <a:spcBef>
                <a:spcPts val="0"/>
              </a:spcBef>
              <a:spcAft>
                <a:spcPts val="0"/>
              </a:spcAft>
              <a:buClr>
                <a:schemeClr val="accent1"/>
              </a:buClr>
              <a:buSzPts val="1200"/>
              <a:buFont typeface="Noto Sans Symbols"/>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Ulusal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Ajans</a:t>
            </a:r>
            <a:endParaRPr>
              <a:latin typeface="Times New Roman" panose="02020603050405020304" pitchFamily="18" charset="0"/>
              <a:cs typeface="Times New Roman" panose="02020603050405020304" pitchFamily="18" charset="0"/>
            </a:endParaRPr>
          </a:p>
          <a:p>
            <a:pPr marL="93662" marR="0" lvl="0" indent="-93662" algn="l" rtl="0">
              <a:lnSpc>
                <a:spcPct val="114000"/>
              </a:lnSpc>
              <a:spcBef>
                <a:spcPts val="0"/>
              </a:spcBef>
              <a:spcAft>
                <a:spcPts val="0"/>
              </a:spcAft>
              <a:buClr>
                <a:schemeClr val="accent1"/>
              </a:buClr>
              <a:buSzPts val="12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Milli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Eğitim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Bakanlığı</a:t>
            </a:r>
            <a:endParaRPr>
              <a:latin typeface="Times New Roman" panose="02020603050405020304" pitchFamily="18" charset="0"/>
              <a:cs typeface="Times New Roman" panose="02020603050405020304" pitchFamily="18" charset="0"/>
            </a:endParaRPr>
          </a:p>
          <a:p>
            <a:pPr marL="93662" marR="0" lvl="0" indent="-93662" algn="l" rtl="0">
              <a:lnSpc>
                <a:spcPct val="114000"/>
              </a:lnSpc>
              <a:spcBef>
                <a:spcPts val="0"/>
              </a:spcBef>
              <a:spcAft>
                <a:spcPts val="0"/>
              </a:spcAft>
              <a:buClr>
                <a:schemeClr val="accent1"/>
              </a:buClr>
              <a:buSzPts val="1200"/>
              <a:buFont typeface="Noto Sans Symbols"/>
              <a:buChar char="▪"/>
            </a:pPr>
            <a:endParaRPr>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None/>
            </a:pPr>
            <a:endParaRPr sz="1200" b="0" i="0" u="none">
              <a:solidFill>
                <a:schemeClr val="dk1"/>
              </a:solidFill>
              <a:latin typeface="Calibri"/>
              <a:ea typeface="Calibri"/>
              <a:cs typeface="Calibri"/>
              <a:sym typeface="Calibri"/>
            </a:endParaRPr>
          </a:p>
        </p:txBody>
      </p:sp>
      <p:sp>
        <p:nvSpPr>
          <p:cNvPr id="824" name="Google Shape;824;p26"/>
          <p:cNvSpPr txBox="1"/>
          <p:nvPr/>
        </p:nvSpPr>
        <p:spPr>
          <a:xfrm>
            <a:off x="1241424" y="5090947"/>
            <a:ext cx="3136900" cy="513305"/>
          </a:xfrm>
          <a:prstGeom prst="rect">
            <a:avLst/>
          </a:prstGeom>
          <a:noFill/>
          <a:ln>
            <a:noFill/>
          </a:ln>
        </p:spPr>
        <p:txBody>
          <a:bodyPr spcFirstLastPara="1" wrap="square" lIns="91425" tIns="45700" rIns="91425" bIns="45700" anchor="t" anchorCtr="0">
            <a:spAutoFit/>
          </a:bodyPr>
          <a:lstStyle/>
          <a:p>
            <a:pPr marL="93662" marR="0" lvl="0" indent="-93662" algn="l" rtl="0">
              <a:lnSpc>
                <a:spcPct val="114000"/>
              </a:lnSpc>
              <a:spcBef>
                <a:spcPts val="0"/>
              </a:spcBef>
              <a:spcAft>
                <a:spcPts val="0"/>
              </a:spcAft>
              <a:buClr>
                <a:schemeClr val="accent1"/>
              </a:buClr>
              <a:buSzPts val="1200"/>
              <a:buFont typeface="Noto Sans Symbols"/>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İlçe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Mal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Müdürlüğü</a:t>
            </a:r>
            <a:endParaRPr>
              <a:latin typeface="Times New Roman" panose="02020603050405020304" pitchFamily="18" charset="0"/>
              <a:cs typeface="Times New Roman" panose="02020603050405020304" pitchFamily="18" charset="0"/>
            </a:endParaRPr>
          </a:p>
          <a:p>
            <a:pPr marL="93662" marR="0" lvl="0" indent="-93662" algn="l" rtl="0">
              <a:lnSpc>
                <a:spcPct val="114000"/>
              </a:lnSpc>
              <a:spcBef>
                <a:spcPts val="0"/>
              </a:spcBef>
              <a:spcAft>
                <a:spcPts val="0"/>
              </a:spcAft>
              <a:buClr>
                <a:schemeClr val="accent1"/>
              </a:buClr>
              <a:buSzPts val="1200"/>
              <a:buFont typeface="Noto Sans Symbols"/>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Meslek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Odaları</a:t>
            </a:r>
            <a:endParaRPr>
              <a:latin typeface="Times New Roman" panose="02020603050405020304" pitchFamily="18" charset="0"/>
              <a:cs typeface="Times New Roman" panose="02020603050405020304" pitchFamily="18" charset="0"/>
            </a:endParaRPr>
          </a:p>
        </p:txBody>
      </p:sp>
      <p:sp>
        <p:nvSpPr>
          <p:cNvPr id="825" name="Google Shape;825;p26"/>
          <p:cNvSpPr txBox="1"/>
          <p:nvPr/>
        </p:nvSpPr>
        <p:spPr>
          <a:xfrm>
            <a:off x="3865562" y="5037880"/>
            <a:ext cx="3136900" cy="1390405"/>
          </a:xfrm>
          <a:prstGeom prst="rect">
            <a:avLst/>
          </a:prstGeom>
          <a:noFill/>
          <a:ln>
            <a:noFill/>
          </a:ln>
        </p:spPr>
        <p:txBody>
          <a:bodyPr spcFirstLastPara="1" wrap="square" lIns="91425" tIns="45700" rIns="91425" bIns="45700" anchor="t" anchorCtr="0">
            <a:spAutoFit/>
          </a:bodyPr>
          <a:lstStyle/>
          <a:p>
            <a:pPr marL="93662" marR="0" lvl="0" indent="-93662" algn="l" rtl="0">
              <a:lnSpc>
                <a:spcPct val="114000"/>
              </a:lnSpc>
              <a:spcBef>
                <a:spcPts val="0"/>
              </a:spcBef>
              <a:spcAft>
                <a:spcPts val="0"/>
              </a:spcAft>
              <a:buClr>
                <a:schemeClr val="accent1"/>
              </a:buClr>
              <a:buSzPts val="1200"/>
              <a:buFont typeface="Noto Sans Symbols"/>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Tarım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İlçe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Müdürlüğü</a:t>
            </a:r>
            <a:endParaRPr lang="tr-T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93662" indent="-93662">
              <a:lnSpc>
                <a:spcPct val="114000"/>
              </a:lnSpc>
              <a:buClr>
                <a:schemeClr val="accent1"/>
              </a:buClr>
              <a:buSzPts val="1200"/>
              <a:buFont typeface="Noto Sans Symbols"/>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İlçe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Sağlık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Müdürlüğü</a:t>
            </a:r>
            <a:endParaRPr lang="tr-T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93662" indent="-93662">
              <a:lnSpc>
                <a:spcPct val="114000"/>
              </a:lnSpc>
              <a:buClr>
                <a:schemeClr val="accent1"/>
              </a:buClr>
              <a:buSzPts val="1200"/>
              <a:buFont typeface="Noto Sans Symbols"/>
              <a:buChar char="▪"/>
            </a:pP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Sendikalar</a:t>
            </a:r>
            <a:endParaRPr lang="tr-T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93662" indent="-93662">
              <a:lnSpc>
                <a:spcPct val="114000"/>
              </a:lnSpc>
              <a:buClr>
                <a:schemeClr val="accent1"/>
              </a:buClr>
              <a:buSzPts val="1200"/>
              <a:buFont typeface="Noto Sans Symbols"/>
              <a:buChar char="▪"/>
            </a:pPr>
            <a:r>
              <a:rPr lang="tr-TR" sz="1200">
                <a:solidFill>
                  <a:schemeClr val="dk1"/>
                </a:solidFill>
                <a:latin typeface="Times New Roman" panose="02020603050405020304" pitchFamily="18" charset="0"/>
                <a:ea typeface="Calibri"/>
                <a:cs typeface="Times New Roman" panose="02020603050405020304" pitchFamily="18" charset="0"/>
                <a:sym typeface="Calibri"/>
              </a:rPr>
              <a:t>Sivil Savunma</a:t>
            </a:r>
            <a:endParaRPr lang="tr-T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93662" indent="-93662">
              <a:lnSpc>
                <a:spcPct val="114000"/>
              </a:lnSpc>
              <a:buClr>
                <a:schemeClr val="accent1"/>
              </a:buClr>
              <a:buSzPts val="1200"/>
              <a:buFont typeface="Noto Sans Symbols"/>
              <a:buChar char="▪"/>
            </a:pPr>
            <a:endParaRPr lang="en-US" sz="1200">
              <a:latin typeface="Times New Roman" panose="02020603050405020304" pitchFamily="18" charset="0"/>
              <a:cs typeface="Times New Roman" panose="02020603050405020304" pitchFamily="18" charset="0"/>
            </a:endParaRPr>
          </a:p>
          <a:p>
            <a:pPr marR="0" lvl="0" algn="l" rtl="0">
              <a:lnSpc>
                <a:spcPct val="114000"/>
              </a:lnSpc>
              <a:spcBef>
                <a:spcPts val="0"/>
              </a:spcBef>
              <a:spcAft>
                <a:spcPts val="0"/>
              </a:spcAft>
              <a:buClr>
                <a:schemeClr val="accent1"/>
              </a:buClr>
              <a:buSzPts val="1200"/>
            </a:pPr>
            <a:r>
              <a:rPr lang="tr-TR" sz="1400">
                <a:solidFill>
                  <a:schemeClr val="dk1"/>
                </a:solidFill>
                <a:latin typeface="Times New Roman" panose="02020603050405020304" pitchFamily="18" charset="0"/>
                <a:ea typeface="Calibri"/>
                <a:cs typeface="Times New Roman" panose="02020603050405020304" pitchFamily="18" charset="0"/>
                <a:sym typeface="Calibri"/>
              </a:rPr>
              <a:t> </a:t>
            </a:r>
            <a:endParaRPr>
              <a:latin typeface="Times New Roman" panose="02020603050405020304" pitchFamily="18" charset="0"/>
              <a:cs typeface="Times New Roman" panose="02020603050405020304" pitchFamily="18" charset="0"/>
            </a:endParaRPr>
          </a:p>
        </p:txBody>
      </p:sp>
      <p:sp>
        <p:nvSpPr>
          <p:cNvPr id="826" name="Google Shape;826;p26"/>
          <p:cNvSpPr txBox="1"/>
          <p:nvPr/>
        </p:nvSpPr>
        <p:spPr>
          <a:xfrm>
            <a:off x="1541066" y="1171910"/>
            <a:ext cx="1666875" cy="317500"/>
          </a:xfrm>
          <a:prstGeom prst="rect">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Calibri"/>
              <a:buNone/>
            </a:pPr>
            <a:r>
              <a:rPr lang="en-US" sz="1300" b="1" i="0" u="none">
                <a:solidFill>
                  <a:srgbClr val="000000"/>
                </a:solidFill>
                <a:latin typeface="Calibri"/>
                <a:ea typeface="Calibri"/>
                <a:cs typeface="Calibri"/>
                <a:sym typeface="Calibri"/>
              </a:rPr>
              <a:t>GÜÇLÜ</a:t>
            </a:r>
            <a:endParaRPr/>
          </a:p>
        </p:txBody>
      </p:sp>
      <p:sp>
        <p:nvSpPr>
          <p:cNvPr id="827" name="Google Shape;827;p26"/>
          <p:cNvSpPr txBox="1"/>
          <p:nvPr/>
        </p:nvSpPr>
        <p:spPr>
          <a:xfrm>
            <a:off x="4353322" y="1171910"/>
            <a:ext cx="1668462" cy="317500"/>
          </a:xfrm>
          <a:prstGeom prst="rect">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Calibri"/>
              <a:buNone/>
            </a:pPr>
            <a:r>
              <a:rPr lang="en-US" sz="1300" b="1" i="0" u="none">
                <a:solidFill>
                  <a:srgbClr val="000000"/>
                </a:solidFill>
                <a:latin typeface="Calibri"/>
                <a:ea typeface="Calibri"/>
                <a:cs typeface="Calibri"/>
                <a:sym typeface="Calibri"/>
              </a:rPr>
              <a:t>ZAYIF</a:t>
            </a:r>
            <a:endParaRPr/>
          </a:p>
        </p:txBody>
      </p:sp>
      <p:sp>
        <p:nvSpPr>
          <p:cNvPr id="828" name="Google Shape;828;p26"/>
          <p:cNvSpPr/>
          <p:nvPr/>
        </p:nvSpPr>
        <p:spPr>
          <a:xfrm>
            <a:off x="8032750" y="1420812"/>
            <a:ext cx="3267075" cy="1619250"/>
          </a:xfrm>
          <a:prstGeom prst="wedgeEllipseCallout">
            <a:avLst>
              <a:gd name="adj1" fmla="val -5311"/>
              <a:gd name="adj2" fmla="val -2701"/>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Bu tabloda kendi kurum önceliğinize göre yeniden düzenleyebilirsiniz</a:t>
            </a:r>
            <a:endParaRPr/>
          </a:p>
        </p:txBody>
      </p:sp>
      <p:sp>
        <p:nvSpPr>
          <p:cNvPr id="829" name="Google Shape;829;p26"/>
          <p:cNvSpPr txBox="1"/>
          <p:nvPr/>
        </p:nvSpPr>
        <p:spPr>
          <a:xfrm>
            <a:off x="1241424" y="855178"/>
            <a:ext cx="5557441" cy="33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500"/>
              <a:buFont typeface="Calibri"/>
              <a:buNone/>
            </a:pPr>
            <a:r>
              <a:rPr lang="en-US" sz="1500" b="1" i="0" u="none">
                <a:solidFill>
                  <a:schemeClr val="dk1"/>
                </a:solidFill>
                <a:latin typeface="Calibri"/>
                <a:ea typeface="Calibri"/>
                <a:cs typeface="Calibri"/>
                <a:sym typeface="Calibri"/>
              </a:rPr>
              <a:t>PAYDAŞ STRATEJİSİ</a:t>
            </a:r>
            <a:endParaRPr/>
          </a:p>
        </p:txBody>
      </p:sp>
      <p:sp>
        <p:nvSpPr>
          <p:cNvPr id="830" name="Google Shape;830;p26"/>
          <p:cNvSpPr txBox="1"/>
          <p:nvPr/>
        </p:nvSpPr>
        <p:spPr>
          <a:xfrm>
            <a:off x="843753" y="6943555"/>
            <a:ext cx="5792787" cy="267761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Önceliklendirilen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aşamada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kapsamlı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değerlendirilir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değerlendirilirken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cevap</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aranabilecek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sorular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şunlardır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hangi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faaliyeti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ilgilidir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beklentileri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nelerdir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faaliyetlerini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hizmetlerini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ne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şekilde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etkilemektedir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olumlu-olumsuz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etkileme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gücü</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nedir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faaliyetlerinden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hizmetlerinden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ne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şekilde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etkilenmektedir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olumlu-olumsuz</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Paydaş</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analizi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kapsamında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sunduğu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ürün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hizmetlerle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bunlardan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yararlananlar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ilişkilendirilir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Böylece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hangi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ürün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hizmetlerden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kimlerin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yararlandığı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açık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biçimde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ortaya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konulur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just" rtl="0">
              <a:lnSpc>
                <a:spcPct val="100000"/>
              </a:lnSpc>
              <a:spcBef>
                <a:spcPts val="0"/>
              </a:spcBef>
              <a:spcAft>
                <a:spcPts val="0"/>
              </a:spcAft>
              <a:buClr>
                <a:schemeClr val="dk1"/>
              </a:buClr>
              <a:buSzPts val="1200"/>
              <a:buFont typeface="Times New Roman"/>
              <a:buNone/>
            </a:pP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Ürün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Tablosu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yararlanıcıların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ilgili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olduğu</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ürün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hizmetleri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arada</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görebilmek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her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ürün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hangi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yararlanıcıları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ilgilendirdiğini</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görselleştirebilmek</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için</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faydalı</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araçtır</a:t>
            </a:r>
            <a:endParaRPr>
              <a:latin typeface="Times New Roman" panose="02020603050405020304" pitchFamily="18" charset="0"/>
              <a:cs typeface="Times New Roman" panose="02020603050405020304" pitchFamily="18" charset="0"/>
            </a:endParaRPr>
          </a:p>
        </p:txBody>
      </p:sp>
      <p:sp>
        <p:nvSpPr>
          <p:cNvPr id="2" name="Slayt Numarası Yer Tutucusu 1">
            <a:extLst>
              <a:ext uri="{FF2B5EF4-FFF2-40B4-BE49-F238E27FC236}">
                <a16:creationId xmlns:a16="http://schemas.microsoft.com/office/drawing/2014/main" xmlns="" id="{3A5363D6-B162-A0BE-6D0A-B1AC4CDC2778}"/>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17</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6" name="Google Shape;836;p27"/>
          <p:cNvSpPr txBox="1"/>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18</a:t>
            </a:r>
            <a:endParaRPr lang="en-US" b="1">
              <a:solidFill>
                <a:schemeClr val="tx1"/>
              </a:solidFill>
              <a:latin typeface="Times New Roman" panose="02020603050405020304" pitchFamily="18" charset="0"/>
              <a:cs typeface="Times New Roman" panose="02020603050405020304" pitchFamily="18" charset="0"/>
            </a:endParaRPr>
          </a:p>
        </p:txBody>
      </p:sp>
      <p:sp>
        <p:nvSpPr>
          <p:cNvPr id="837" name="Google Shape;837;p27"/>
          <p:cNvSpPr txBox="1"/>
          <p:nvPr/>
        </p:nvSpPr>
        <p:spPr>
          <a:xfrm>
            <a:off x="854077" y="870584"/>
            <a:ext cx="6707187" cy="33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500"/>
              <a:buFont typeface="Calibri"/>
              <a:buNone/>
            </a:pPr>
            <a:r>
              <a:rPr lang="en-US" sz="1500" b="1" i="0" u="none">
                <a:solidFill>
                  <a:schemeClr val="dk1"/>
                </a:solidFill>
                <a:latin typeface="Calibri"/>
                <a:ea typeface="Calibri"/>
                <a:cs typeface="Calibri"/>
                <a:sym typeface="Calibri"/>
              </a:rPr>
              <a:t>Yararlanıcı Ürün Hizmet Matrisi</a:t>
            </a:r>
            <a:endParaRPr/>
          </a:p>
        </p:txBody>
      </p:sp>
      <p:pic>
        <p:nvPicPr>
          <p:cNvPr id="3" name="Resim 2">
            <a:extLst>
              <a:ext uri="{FF2B5EF4-FFF2-40B4-BE49-F238E27FC236}">
                <a16:creationId xmlns:a16="http://schemas.microsoft.com/office/drawing/2014/main" xmlns="" id="{E06C33F2-B570-7158-0641-FA6CF6B173B3}"/>
              </a:ext>
            </a:extLst>
          </p:cNvPr>
          <p:cNvPicPr>
            <a:picLocks noChangeAspect="1"/>
          </p:cNvPicPr>
          <p:nvPr/>
        </p:nvPicPr>
        <p:blipFill>
          <a:blip r:embed="rId3"/>
          <a:stretch>
            <a:fillRect/>
          </a:stretch>
        </p:blipFill>
        <p:spPr>
          <a:xfrm>
            <a:off x="914399" y="1200784"/>
            <a:ext cx="5792787" cy="832421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28"/>
          <p:cNvSpPr txBox="1"/>
          <p:nvPr/>
        </p:nvSpPr>
        <p:spPr>
          <a:xfrm>
            <a:off x="868363" y="919494"/>
            <a:ext cx="5803900" cy="1015471"/>
          </a:xfrm>
          <a:prstGeom prst="rect">
            <a:avLst/>
          </a:prstGeom>
          <a:noFill/>
          <a:ln>
            <a:noFill/>
          </a:ln>
        </p:spPr>
        <p:txBody>
          <a:bodyPr spcFirstLastPara="1" wrap="square" lIns="91250" tIns="45625" rIns="91250" bIns="45625" anchor="t" anchorCtr="0">
            <a:spAutoFit/>
          </a:bodyPr>
          <a:lstStyle/>
          <a:p>
            <a:pPr marL="0" marR="0" lvl="0" indent="179387" algn="just" rtl="0">
              <a:spcBef>
                <a:spcPts val="0"/>
              </a:spcBef>
              <a:spcAft>
                <a:spcPts val="0"/>
              </a:spcAft>
              <a:buClr>
                <a:srgbClr val="000000"/>
              </a:buClr>
              <a:buSzPts val="1200"/>
              <a:buFont typeface="Times New Roman"/>
              <a:buNone/>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Kurumumuzun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temel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paydaşları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öğrenci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öğretmen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olmakla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birlikte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dışsal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etkisi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nedeniyle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okul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çevresinde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etkileşim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içinde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olunan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geniş</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paydaş</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kitlesi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bulunmaktadır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Paydaşlarımızın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görüşleri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anket</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toplantı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dilek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istek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kutuları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elektronik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ortamda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iletilen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önerilerde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dâhil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olmak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üzere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çeşitli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yöntemlerle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sürekli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alınmaktadır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.Paydaş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anketlerine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ilişkin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ortaya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çıkan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temel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sonuçlara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altta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verilmiştir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a:latin typeface="Times New Roman" panose="02020603050405020304" pitchFamily="18" charset="0"/>
              <a:cs typeface="Times New Roman" panose="02020603050405020304" pitchFamily="18" charset="0"/>
            </a:endParaRPr>
          </a:p>
        </p:txBody>
      </p:sp>
      <p:sp>
        <p:nvSpPr>
          <p:cNvPr id="843" name="Google Shape;843;p28"/>
          <p:cNvSpPr txBox="1"/>
          <p:nvPr/>
        </p:nvSpPr>
        <p:spPr>
          <a:xfrm>
            <a:off x="878681" y="1810359"/>
            <a:ext cx="664686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Calibri"/>
              <a:buNone/>
            </a:pPr>
            <a:r>
              <a:rPr lang="en-US" b="1" i="0" u="none">
                <a:solidFill>
                  <a:schemeClr val="dk1"/>
                </a:solidFill>
                <a:latin typeface="Calibri"/>
                <a:ea typeface="Calibri"/>
                <a:cs typeface="Calibri"/>
                <a:sym typeface="Calibri"/>
              </a:rPr>
              <a:t>MEMNUNİYET ANKETİ</a:t>
            </a:r>
            <a:endParaRPr sz="1200"/>
          </a:p>
        </p:txBody>
      </p:sp>
      <p:graphicFrame>
        <p:nvGraphicFramePr>
          <p:cNvPr id="844" name="Google Shape;844;p28"/>
          <p:cNvGraphicFramePr/>
          <p:nvPr>
            <p:extLst>
              <p:ext uri="{D42A27DB-BD31-4B8C-83A1-F6EECF244321}">
                <p14:modId xmlns:p14="http://schemas.microsoft.com/office/powerpoint/2010/main" xmlns="" val="1259123866"/>
              </p:ext>
            </p:extLst>
          </p:nvPr>
        </p:nvGraphicFramePr>
        <p:xfrm>
          <a:off x="868363" y="2018184"/>
          <a:ext cx="5824537" cy="3512492"/>
        </p:xfrm>
        <a:graphic>
          <a:graphicData uri="http://schemas.openxmlformats.org/drawingml/2006/table">
            <a:tbl>
              <a:tblPr>
                <a:noFill/>
                <a:tableStyleId>{85591258-8B19-4969-B31F-6914642E252F}</a:tableStyleId>
              </a:tblPr>
              <a:tblGrid>
                <a:gridCol w="389709">
                  <a:extLst>
                    <a:ext uri="{9D8B030D-6E8A-4147-A177-3AD203B41FA5}">
                      <a16:colId xmlns:a16="http://schemas.microsoft.com/office/drawing/2014/main" xmlns="" val="20000"/>
                    </a:ext>
                  </a:extLst>
                </a:gridCol>
                <a:gridCol w="4104530">
                  <a:extLst>
                    <a:ext uri="{9D8B030D-6E8A-4147-A177-3AD203B41FA5}">
                      <a16:colId xmlns:a16="http://schemas.microsoft.com/office/drawing/2014/main" xmlns="" val="20001"/>
                    </a:ext>
                  </a:extLst>
                </a:gridCol>
                <a:gridCol w="679466">
                  <a:extLst>
                    <a:ext uri="{9D8B030D-6E8A-4147-A177-3AD203B41FA5}">
                      <a16:colId xmlns:a16="http://schemas.microsoft.com/office/drawing/2014/main" xmlns="" val="20002"/>
                    </a:ext>
                  </a:extLst>
                </a:gridCol>
                <a:gridCol w="650832">
                  <a:extLst>
                    <a:ext uri="{9D8B030D-6E8A-4147-A177-3AD203B41FA5}">
                      <a16:colId xmlns:a16="http://schemas.microsoft.com/office/drawing/2014/main" xmlns="" val="20003"/>
                    </a:ext>
                  </a:extLst>
                </a:gridCol>
              </a:tblGrid>
              <a:tr h="428462">
                <a:tc gridSpan="2">
                  <a:txBody>
                    <a:bodyPr/>
                    <a:lstStyle/>
                    <a:p>
                      <a:pPr marL="0" marR="0" lvl="0" indent="0" algn="ctr" rtl="0">
                        <a:lnSpc>
                          <a:spcPct val="125000"/>
                        </a:lnSpc>
                        <a:spcBef>
                          <a:spcPts val="0"/>
                        </a:spcBef>
                        <a:spcAft>
                          <a:spcPts val="0"/>
                        </a:spcAft>
                        <a:buClr>
                          <a:schemeClr val="dk1"/>
                        </a:buClr>
                        <a:buSzPts val="900"/>
                        <a:buFont typeface="Arial"/>
                        <a:buNone/>
                      </a:pPr>
                      <a:r>
                        <a:rPr lang="tr-TR" sz="1000" b="1" i="0" u="none">
                          <a:solidFill>
                            <a:schemeClr val="dk1"/>
                          </a:solidFill>
                          <a:latin typeface="Times New Roman" panose="02020603050405020304" pitchFamily="18" charset="0"/>
                          <a:ea typeface="Arial"/>
                          <a:cs typeface="Times New Roman" panose="02020603050405020304" pitchFamily="18" charset="0"/>
                          <a:sym typeface="Arial"/>
                        </a:rPr>
                        <a:t>ORTAOKUL</a:t>
                      </a:r>
                      <a:r>
                        <a:rPr lang="en-US" sz="1000" b="1" i="0" u="none">
                          <a:solidFill>
                            <a:schemeClr val="dk1"/>
                          </a:solidFill>
                          <a:latin typeface="Times New Roman" panose="02020603050405020304" pitchFamily="18" charset="0"/>
                          <a:ea typeface="Arial"/>
                          <a:cs typeface="Times New Roman" panose="02020603050405020304" pitchFamily="18" charset="0"/>
                          <a:sym typeface="Arial"/>
                        </a:rPr>
                        <a:t> ÖĞRENCİLERİ İÇİN ÖRNEK</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tr-TR"/>
                    </a:p>
                  </a:txBody>
                  <a:tcPr/>
                </a:tc>
                <a:tc gridSpan="2">
                  <a:txBody>
                    <a:bodyPr/>
                    <a:lstStyle/>
                    <a:p>
                      <a:pPr marL="0" marR="0" lvl="0" indent="0" algn="ctr" rtl="0">
                        <a:lnSpc>
                          <a:spcPct val="125000"/>
                        </a:lnSpc>
                        <a:spcBef>
                          <a:spcPts val="0"/>
                        </a:spcBef>
                        <a:spcAft>
                          <a:spcPts val="0"/>
                        </a:spcAft>
                        <a:buClr>
                          <a:schemeClr val="dk1"/>
                        </a:buClr>
                        <a:buSzPts val="900"/>
                        <a:buFont typeface="Arial"/>
                        <a:buNone/>
                      </a:pPr>
                      <a:r>
                        <a:rPr lang="en-US" sz="1000" b="1" i="0" u="none">
                          <a:solidFill>
                            <a:schemeClr val="dk1"/>
                          </a:solidFill>
                          <a:latin typeface="Times New Roman" panose="02020603050405020304" pitchFamily="18" charset="0"/>
                          <a:ea typeface="Arial"/>
                          <a:cs typeface="Times New Roman" panose="02020603050405020304" pitchFamily="18" charset="0"/>
                          <a:sym typeface="Arial"/>
                        </a:rPr>
                        <a:t>MEMNUNİYET ANKET SONUCU</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xmlns="" val="10000"/>
                  </a:ext>
                </a:extLst>
              </a:tr>
              <a:tr h="478814">
                <a:tc>
                  <a:txBody>
                    <a:bodyPr/>
                    <a:lstStyle/>
                    <a:p>
                      <a:pPr marL="0" marR="0" lvl="0" indent="0" algn="ctr" rtl="0">
                        <a:lnSpc>
                          <a:spcPct val="125000"/>
                        </a:lnSpc>
                        <a:spcBef>
                          <a:spcPts val="0"/>
                        </a:spcBef>
                        <a:spcAft>
                          <a:spcPts val="0"/>
                        </a:spcAft>
                        <a:buClr>
                          <a:schemeClr val="dk1"/>
                        </a:buClr>
                        <a:buSzPts val="900"/>
                        <a:buFont typeface="Arial"/>
                        <a:buNone/>
                      </a:pPr>
                      <a:r>
                        <a:rPr lang="en-US" sz="1000" b="1" i="0" u="none">
                          <a:solidFill>
                            <a:schemeClr val="dk1"/>
                          </a:solidFill>
                          <a:latin typeface="Arial"/>
                          <a:ea typeface="Arial"/>
                          <a:cs typeface="Arial"/>
                          <a:sym typeface="Arial"/>
                        </a:rPr>
                        <a:t>SIRA NO</a:t>
                      </a:r>
                      <a:endParaRPr sz="1000"/>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25000"/>
                        </a:lnSpc>
                        <a:spcBef>
                          <a:spcPts val="0"/>
                        </a:spcBef>
                        <a:spcAft>
                          <a:spcPts val="0"/>
                        </a:spcAft>
                        <a:buClr>
                          <a:schemeClr val="dk1"/>
                        </a:buClr>
                        <a:buSzPts val="900"/>
                        <a:buFont typeface="Times New Roman"/>
                        <a:buNone/>
                      </a:pPr>
                      <a:r>
                        <a:rPr lang="en-US" sz="1000" b="1" i="0" u="none">
                          <a:solidFill>
                            <a:schemeClr val="dk1"/>
                          </a:solidFill>
                          <a:latin typeface="Times New Roman" panose="02020603050405020304" pitchFamily="18" charset="0"/>
                          <a:ea typeface="Times New Roman"/>
                          <a:cs typeface="Times New Roman" panose="02020603050405020304" pitchFamily="18" charset="0"/>
                          <a:sym typeface="Times New Roman"/>
                        </a:rPr>
                        <a:t>GÖSTERGELER</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Times New Roman"/>
                        <a:buNone/>
                      </a:pPr>
                      <a:r>
                        <a:rPr lang="en-US" sz="1000" b="1" i="0" u="none">
                          <a:solidFill>
                            <a:schemeClr val="dk1"/>
                          </a:solidFill>
                          <a:latin typeface="Times New Roman" panose="02020603050405020304" pitchFamily="18" charset="0"/>
                          <a:ea typeface="Times New Roman"/>
                          <a:cs typeface="Times New Roman" panose="02020603050405020304" pitchFamily="18" charset="0"/>
                          <a:sym typeface="Times New Roman"/>
                        </a:rPr>
                        <a:t>SONUÇ</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Times New Roman"/>
                        <a:buNone/>
                      </a:pPr>
                      <a:r>
                        <a:rPr lang="en-US" sz="1000" b="1" i="0" u="none">
                          <a:solidFill>
                            <a:schemeClr val="dk1"/>
                          </a:solidFill>
                          <a:latin typeface="Times New Roman" panose="02020603050405020304" pitchFamily="18" charset="0"/>
                          <a:ea typeface="Times New Roman"/>
                          <a:cs typeface="Times New Roman" panose="02020603050405020304" pitchFamily="18" charset="0"/>
                          <a:sym typeface="Times New Roman"/>
                        </a:rPr>
                        <a:t>SONUÇ %</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187902">
                <a:tc>
                  <a:txBody>
                    <a:bodyPr/>
                    <a:lstStyle/>
                    <a:p>
                      <a:pPr marL="69850" marR="0" lvl="0" indent="0" algn="l" rtl="0">
                        <a:lnSpc>
                          <a:spcPct val="110000"/>
                        </a:lnSpc>
                        <a:spcBef>
                          <a:spcPts val="0"/>
                        </a:spcBef>
                        <a:spcAft>
                          <a:spcPts val="0"/>
                        </a:spcAft>
                        <a:buClr>
                          <a:schemeClr val="dk1"/>
                        </a:buClr>
                        <a:buSzPts val="1000"/>
                        <a:buFont typeface="Cambria"/>
                        <a:buNone/>
                      </a:pPr>
                      <a:r>
                        <a:rPr lang="en-US" sz="1000" b="0" i="0" u="none">
                          <a:solidFill>
                            <a:schemeClr val="dk1"/>
                          </a:solidFill>
                          <a:latin typeface="Cambria"/>
                          <a:ea typeface="Cambria"/>
                          <a:cs typeface="Cambria"/>
                          <a:sym typeface="Cambria"/>
                        </a:rPr>
                        <a:t>01-</a:t>
                      </a:r>
                      <a:endParaRPr sz="1000"/>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100" b="0" i="0" u="none">
                          <a:solidFill>
                            <a:schemeClr val="dk1"/>
                          </a:solidFill>
                          <a:latin typeface="Times New Roman" panose="02020603050405020304" pitchFamily="18" charset="0"/>
                          <a:ea typeface="Cambria"/>
                          <a:cs typeface="Times New Roman" panose="02020603050405020304" pitchFamily="18" charset="0"/>
                          <a:sym typeface="Cambria"/>
                        </a:rPr>
                        <a:t>Okulumu seviyorum.</a:t>
                      </a:r>
                      <a:endParaRPr sz="11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4,5</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90</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187902">
                <a:tc>
                  <a:txBody>
                    <a:bodyPr/>
                    <a:lstStyle/>
                    <a:p>
                      <a:pPr marL="69850" marR="0" lvl="0" indent="0" algn="l" rtl="0">
                        <a:lnSpc>
                          <a:spcPct val="110000"/>
                        </a:lnSpc>
                        <a:spcBef>
                          <a:spcPts val="0"/>
                        </a:spcBef>
                        <a:spcAft>
                          <a:spcPts val="0"/>
                        </a:spcAft>
                        <a:buClr>
                          <a:schemeClr val="dk1"/>
                        </a:buClr>
                        <a:buSzPts val="1000"/>
                        <a:buFont typeface="Cambria"/>
                        <a:buNone/>
                      </a:pPr>
                      <a:r>
                        <a:rPr lang="en-US" sz="1000" b="0" i="0" u="none">
                          <a:solidFill>
                            <a:schemeClr val="dk1"/>
                          </a:solidFill>
                          <a:latin typeface="Cambria"/>
                          <a:ea typeface="Cambria"/>
                          <a:cs typeface="Cambria"/>
                          <a:sym typeface="Cambria"/>
                        </a:rPr>
                        <a:t>02-</a:t>
                      </a:r>
                      <a:endParaRPr sz="1000"/>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100" b="0" i="0" u="none">
                          <a:solidFill>
                            <a:schemeClr val="dk1"/>
                          </a:solidFill>
                          <a:latin typeface="Times New Roman" panose="02020603050405020304" pitchFamily="18" charset="0"/>
                          <a:ea typeface="Cambria"/>
                          <a:cs typeface="Times New Roman" panose="02020603050405020304" pitchFamily="18" charset="0"/>
                          <a:sym typeface="Cambria"/>
                        </a:rPr>
                        <a:t>Okulumda kendimi güvende hissediyorum.</a:t>
                      </a:r>
                      <a:endParaRPr sz="11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02</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80,04</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187902">
                <a:tc>
                  <a:txBody>
                    <a:bodyPr/>
                    <a:lstStyle/>
                    <a:p>
                      <a:pPr marL="69850" marR="0" lvl="0" indent="0" algn="l" rtl="0">
                        <a:lnSpc>
                          <a:spcPct val="110000"/>
                        </a:lnSpc>
                        <a:spcBef>
                          <a:spcPts val="0"/>
                        </a:spcBef>
                        <a:spcAft>
                          <a:spcPts val="0"/>
                        </a:spcAft>
                        <a:buClr>
                          <a:schemeClr val="dk1"/>
                        </a:buClr>
                        <a:buSzPts val="1000"/>
                        <a:buFont typeface="Cambria"/>
                        <a:buNone/>
                      </a:pPr>
                      <a:r>
                        <a:rPr lang="en-US" sz="1000" b="0" i="0" u="none">
                          <a:solidFill>
                            <a:schemeClr val="dk1"/>
                          </a:solidFill>
                          <a:latin typeface="Cambria"/>
                          <a:ea typeface="Cambria"/>
                          <a:cs typeface="Cambria"/>
                          <a:sym typeface="Cambria"/>
                        </a:rPr>
                        <a:t>03-</a:t>
                      </a:r>
                      <a:endParaRPr sz="1000"/>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100" b="0" i="0" u="none">
                          <a:solidFill>
                            <a:schemeClr val="dk1"/>
                          </a:solidFill>
                          <a:latin typeface="Times New Roman" panose="02020603050405020304" pitchFamily="18" charset="0"/>
                          <a:ea typeface="Cambria"/>
                          <a:cs typeface="Times New Roman" panose="02020603050405020304" pitchFamily="18" charset="0"/>
                          <a:sym typeface="Cambria"/>
                        </a:rPr>
                        <a:t>Okulumun içi ve bahçesi temizdir.</a:t>
                      </a:r>
                      <a:endParaRPr sz="11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48</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89,6</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168434">
                <a:tc>
                  <a:txBody>
                    <a:bodyPr/>
                    <a:lstStyle/>
                    <a:p>
                      <a:pPr marL="69850" marR="0" lvl="0" indent="0" algn="l" rtl="0">
                        <a:lnSpc>
                          <a:spcPct val="110000"/>
                        </a:lnSpc>
                        <a:spcBef>
                          <a:spcPts val="0"/>
                        </a:spcBef>
                        <a:spcAft>
                          <a:spcPts val="0"/>
                        </a:spcAft>
                        <a:buClr>
                          <a:schemeClr val="dk1"/>
                        </a:buClr>
                        <a:buSzPts val="1000"/>
                        <a:buFont typeface="Cambria"/>
                        <a:buNone/>
                      </a:pPr>
                      <a:r>
                        <a:rPr lang="en-US" sz="1000" b="0" i="0" u="none">
                          <a:solidFill>
                            <a:schemeClr val="dk1"/>
                          </a:solidFill>
                          <a:latin typeface="Cambria"/>
                          <a:ea typeface="Cambria"/>
                          <a:cs typeface="Cambria"/>
                          <a:sym typeface="Cambria"/>
                        </a:rPr>
                        <a:t>04-</a:t>
                      </a:r>
                      <a:endParaRPr sz="1000"/>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00000"/>
                        </a:lnSpc>
                        <a:spcBef>
                          <a:spcPts val="0"/>
                        </a:spcBef>
                        <a:spcAft>
                          <a:spcPts val="0"/>
                        </a:spcAft>
                        <a:buClr>
                          <a:schemeClr val="dk1"/>
                        </a:buClr>
                        <a:buSzPts val="1000"/>
                        <a:buFont typeface="Cambria"/>
                        <a:buNone/>
                      </a:pPr>
                      <a:r>
                        <a:rPr lang="en-US" sz="1100" b="0" i="0" u="none">
                          <a:solidFill>
                            <a:schemeClr val="dk1"/>
                          </a:solidFill>
                          <a:latin typeface="Times New Roman" panose="02020603050405020304" pitchFamily="18" charset="0"/>
                          <a:ea typeface="Cambria"/>
                          <a:cs typeface="Times New Roman" panose="02020603050405020304" pitchFamily="18" charset="0"/>
                          <a:sym typeface="Cambria"/>
                        </a:rPr>
                        <a:t>Öğretmenim adildir.</a:t>
                      </a:r>
                      <a:endParaRPr sz="11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00">
                          <a:latin typeface="Times New Roman" panose="02020603050405020304" pitchFamily="18" charset="0"/>
                          <a:cs typeface="Times New Roman" panose="02020603050405020304" pitchFamily="18" charset="0"/>
                        </a:rPr>
                        <a:t>4,21</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84,2</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187902">
                <a:tc>
                  <a:txBody>
                    <a:bodyPr/>
                    <a:lstStyle/>
                    <a:p>
                      <a:pPr marL="69850" marR="0" lvl="0" indent="0" algn="l" rtl="0">
                        <a:lnSpc>
                          <a:spcPct val="110000"/>
                        </a:lnSpc>
                        <a:spcBef>
                          <a:spcPts val="0"/>
                        </a:spcBef>
                        <a:spcAft>
                          <a:spcPts val="0"/>
                        </a:spcAft>
                        <a:buClr>
                          <a:schemeClr val="dk1"/>
                        </a:buClr>
                        <a:buSzPts val="1000"/>
                        <a:buFont typeface="Cambria"/>
                        <a:buNone/>
                      </a:pPr>
                      <a:r>
                        <a:rPr lang="en-US" sz="1000" b="0" i="0" u="none">
                          <a:solidFill>
                            <a:schemeClr val="dk1"/>
                          </a:solidFill>
                          <a:latin typeface="Cambria"/>
                          <a:ea typeface="Cambria"/>
                          <a:cs typeface="Cambria"/>
                          <a:sym typeface="Cambria"/>
                        </a:rPr>
                        <a:t>05-</a:t>
                      </a:r>
                      <a:endParaRPr sz="1000"/>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00000"/>
                        </a:lnSpc>
                        <a:spcBef>
                          <a:spcPts val="0"/>
                        </a:spcBef>
                        <a:spcAft>
                          <a:spcPts val="0"/>
                        </a:spcAft>
                        <a:buClr>
                          <a:schemeClr val="dk1"/>
                        </a:buClr>
                        <a:buSzPts val="1000"/>
                        <a:buFont typeface="Cambria"/>
                        <a:buNone/>
                      </a:pPr>
                      <a:r>
                        <a:rPr lang="en-US" sz="1100" b="0" i="0" u="none" dirty="0" err="1">
                          <a:solidFill>
                            <a:schemeClr val="dk1"/>
                          </a:solidFill>
                          <a:latin typeface="Times New Roman" panose="02020603050405020304" pitchFamily="18" charset="0"/>
                          <a:ea typeface="Cambria"/>
                          <a:cs typeface="Times New Roman" panose="02020603050405020304" pitchFamily="18" charset="0"/>
                          <a:sym typeface="Cambria"/>
                        </a:rPr>
                        <a:t>Öğretmenim</a:t>
                      </a:r>
                      <a:r>
                        <a:rPr lang="en-US" sz="1100" b="0" i="0" u="none"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1100" b="0" i="0" u="none" dirty="0" err="1">
                          <a:solidFill>
                            <a:schemeClr val="dk1"/>
                          </a:solidFill>
                          <a:latin typeface="Times New Roman" panose="02020603050405020304" pitchFamily="18" charset="0"/>
                          <a:ea typeface="Cambria"/>
                          <a:cs typeface="Times New Roman" panose="02020603050405020304" pitchFamily="18" charset="0"/>
                          <a:sym typeface="Cambria"/>
                        </a:rPr>
                        <a:t>benimle</a:t>
                      </a:r>
                      <a:r>
                        <a:rPr lang="en-US" sz="1100" b="0" i="0" u="none"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1100" b="0" i="0" u="none" dirty="0" err="1">
                          <a:solidFill>
                            <a:schemeClr val="dk1"/>
                          </a:solidFill>
                          <a:latin typeface="Times New Roman" panose="02020603050405020304" pitchFamily="18" charset="0"/>
                          <a:ea typeface="Cambria"/>
                          <a:cs typeface="Times New Roman" panose="02020603050405020304" pitchFamily="18" charset="0"/>
                          <a:sym typeface="Cambria"/>
                        </a:rPr>
                        <a:t>ilgileniyor</a:t>
                      </a:r>
                      <a:r>
                        <a:rPr lang="en-US" sz="1100" b="0" i="0" u="none" dirty="0">
                          <a:solidFill>
                            <a:schemeClr val="dk1"/>
                          </a:solidFill>
                          <a:latin typeface="Times New Roman" panose="02020603050405020304" pitchFamily="18" charset="0"/>
                          <a:ea typeface="Cambria"/>
                          <a:cs typeface="Times New Roman" panose="02020603050405020304" pitchFamily="18" charset="0"/>
                          <a:sym typeface="Cambria"/>
                        </a:rPr>
                        <a:t>.</a:t>
                      </a:r>
                      <a:endParaRPr sz="1100" dirty="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48</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9,6</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187902">
                <a:tc>
                  <a:txBody>
                    <a:bodyPr/>
                    <a:lstStyle/>
                    <a:p>
                      <a:pPr marL="69850" marR="0" lvl="0" indent="0" algn="l" rtl="0">
                        <a:lnSpc>
                          <a:spcPct val="110000"/>
                        </a:lnSpc>
                        <a:spcBef>
                          <a:spcPts val="0"/>
                        </a:spcBef>
                        <a:spcAft>
                          <a:spcPts val="0"/>
                        </a:spcAft>
                        <a:buClr>
                          <a:schemeClr val="dk1"/>
                        </a:buClr>
                        <a:buSzPts val="1000"/>
                        <a:buFont typeface="Cambria"/>
                        <a:buNone/>
                      </a:pPr>
                      <a:r>
                        <a:rPr lang="en-US" sz="1000" b="0" i="0" u="none">
                          <a:solidFill>
                            <a:schemeClr val="dk1"/>
                          </a:solidFill>
                          <a:latin typeface="Cambria"/>
                          <a:ea typeface="Cambria"/>
                          <a:cs typeface="Cambria"/>
                          <a:sym typeface="Cambria"/>
                        </a:rPr>
                        <a:t>06-</a:t>
                      </a:r>
                      <a:endParaRPr sz="1000"/>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00000"/>
                        </a:lnSpc>
                        <a:spcBef>
                          <a:spcPts val="0"/>
                        </a:spcBef>
                        <a:spcAft>
                          <a:spcPts val="0"/>
                        </a:spcAft>
                        <a:buClr>
                          <a:schemeClr val="dk1"/>
                        </a:buClr>
                        <a:buSzPts val="1000"/>
                        <a:buFont typeface="Cambria"/>
                        <a:buNone/>
                      </a:pPr>
                      <a:r>
                        <a:rPr lang="en-US" sz="1100" b="0" i="0" u="none" dirty="0" err="1">
                          <a:solidFill>
                            <a:schemeClr val="dk1"/>
                          </a:solidFill>
                          <a:latin typeface="Times New Roman" panose="02020603050405020304" pitchFamily="18" charset="0"/>
                          <a:ea typeface="Cambria"/>
                          <a:cs typeface="Times New Roman" panose="02020603050405020304" pitchFamily="18" charset="0"/>
                          <a:sym typeface="Cambria"/>
                        </a:rPr>
                        <a:t>Yardıma</a:t>
                      </a:r>
                      <a:r>
                        <a:rPr lang="en-US" sz="1100" b="0" i="0" u="none"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1100" b="0" i="0" u="none" dirty="0" err="1">
                          <a:solidFill>
                            <a:schemeClr val="dk1"/>
                          </a:solidFill>
                          <a:latin typeface="Times New Roman" panose="02020603050405020304" pitchFamily="18" charset="0"/>
                          <a:ea typeface="Cambria"/>
                          <a:cs typeface="Times New Roman" panose="02020603050405020304" pitchFamily="18" charset="0"/>
                          <a:sym typeface="Cambria"/>
                        </a:rPr>
                        <a:t>ihtiyacım</a:t>
                      </a:r>
                      <a:r>
                        <a:rPr lang="en-US" sz="1100" b="0" i="0" u="none"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1100" b="0" i="0" u="none" dirty="0" err="1">
                          <a:solidFill>
                            <a:schemeClr val="dk1"/>
                          </a:solidFill>
                          <a:latin typeface="Times New Roman" panose="02020603050405020304" pitchFamily="18" charset="0"/>
                          <a:ea typeface="Cambria"/>
                          <a:cs typeface="Times New Roman" panose="02020603050405020304" pitchFamily="18" charset="0"/>
                          <a:sym typeface="Cambria"/>
                        </a:rPr>
                        <a:t>olursa</a:t>
                      </a:r>
                      <a:r>
                        <a:rPr lang="en-US" sz="1100" b="0" i="0" u="none"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1100" b="0" i="0" u="none" dirty="0" err="1">
                          <a:solidFill>
                            <a:schemeClr val="dk1"/>
                          </a:solidFill>
                          <a:latin typeface="Times New Roman" panose="02020603050405020304" pitchFamily="18" charset="0"/>
                          <a:ea typeface="Cambria"/>
                          <a:cs typeface="Times New Roman" panose="02020603050405020304" pitchFamily="18" charset="0"/>
                          <a:sym typeface="Cambria"/>
                        </a:rPr>
                        <a:t>öğretmenim</a:t>
                      </a:r>
                      <a:r>
                        <a:rPr lang="en-US" sz="1100" b="0" i="0" u="none"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1100" b="0" i="0" u="none" dirty="0" err="1">
                          <a:solidFill>
                            <a:schemeClr val="dk1"/>
                          </a:solidFill>
                          <a:latin typeface="Times New Roman" panose="02020603050405020304" pitchFamily="18" charset="0"/>
                          <a:ea typeface="Cambria"/>
                          <a:cs typeface="Times New Roman" panose="02020603050405020304" pitchFamily="18" charset="0"/>
                          <a:sym typeface="Cambria"/>
                        </a:rPr>
                        <a:t>bana</a:t>
                      </a:r>
                      <a:r>
                        <a:rPr lang="en-US" sz="1100" b="0" i="0" u="none"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1100" b="0" i="0" u="none" dirty="0" err="1">
                          <a:solidFill>
                            <a:schemeClr val="dk1"/>
                          </a:solidFill>
                          <a:latin typeface="Times New Roman" panose="02020603050405020304" pitchFamily="18" charset="0"/>
                          <a:ea typeface="Cambria"/>
                          <a:cs typeface="Times New Roman" panose="02020603050405020304" pitchFamily="18" charset="0"/>
                          <a:sym typeface="Cambria"/>
                        </a:rPr>
                        <a:t>yardım</a:t>
                      </a:r>
                      <a:r>
                        <a:rPr lang="en-US" sz="1100" b="0" i="0" u="none"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1100" b="0" i="0" u="none" dirty="0" err="1">
                          <a:solidFill>
                            <a:schemeClr val="dk1"/>
                          </a:solidFill>
                          <a:latin typeface="Times New Roman" panose="02020603050405020304" pitchFamily="18" charset="0"/>
                          <a:ea typeface="Cambria"/>
                          <a:cs typeface="Times New Roman" panose="02020603050405020304" pitchFamily="18" charset="0"/>
                          <a:sym typeface="Cambria"/>
                        </a:rPr>
                        <a:t>eder</a:t>
                      </a:r>
                      <a:r>
                        <a:rPr lang="en-US" sz="1100" b="0" i="0" u="none" dirty="0">
                          <a:solidFill>
                            <a:schemeClr val="dk1"/>
                          </a:solidFill>
                          <a:latin typeface="Times New Roman" panose="02020603050405020304" pitchFamily="18" charset="0"/>
                          <a:ea typeface="Cambria"/>
                          <a:cs typeface="Times New Roman" panose="02020603050405020304" pitchFamily="18" charset="0"/>
                          <a:sym typeface="Cambria"/>
                        </a:rPr>
                        <a:t>.</a:t>
                      </a:r>
                      <a:endParaRPr sz="1100" dirty="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4,0</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5</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1</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177735">
                <a:tc>
                  <a:txBody>
                    <a:bodyPr/>
                    <a:lstStyle/>
                    <a:p>
                      <a:pPr marL="69850" marR="0" lvl="0" indent="0" algn="l" rtl="0">
                        <a:lnSpc>
                          <a:spcPct val="110000"/>
                        </a:lnSpc>
                        <a:spcBef>
                          <a:spcPts val="0"/>
                        </a:spcBef>
                        <a:spcAft>
                          <a:spcPts val="0"/>
                        </a:spcAft>
                        <a:buClr>
                          <a:schemeClr val="dk1"/>
                        </a:buClr>
                        <a:buSzPts val="1000"/>
                        <a:buFont typeface="Cambria"/>
                        <a:buNone/>
                      </a:pPr>
                      <a:r>
                        <a:rPr lang="en-US" sz="1000" b="0" i="0" u="none">
                          <a:solidFill>
                            <a:schemeClr val="dk1"/>
                          </a:solidFill>
                          <a:latin typeface="Cambria"/>
                          <a:ea typeface="Cambria"/>
                          <a:cs typeface="Cambria"/>
                          <a:sym typeface="Cambria"/>
                        </a:rPr>
                        <a:t>07-</a:t>
                      </a:r>
                      <a:endParaRPr sz="1000"/>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100" b="0" i="0" u="none">
                          <a:solidFill>
                            <a:schemeClr val="dk1"/>
                          </a:solidFill>
                          <a:latin typeface="Times New Roman" panose="02020603050405020304" pitchFamily="18" charset="0"/>
                          <a:ea typeface="Cambria"/>
                          <a:cs typeface="Times New Roman" panose="02020603050405020304" pitchFamily="18" charset="0"/>
                          <a:sym typeface="Cambria"/>
                        </a:rPr>
                        <a:t>Öğretmenim derse katılmamı sağlar.</a:t>
                      </a:r>
                      <a:endParaRPr sz="11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46</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9,2</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8"/>
                  </a:ext>
                </a:extLst>
              </a:tr>
              <a:tr h="187902">
                <a:tc>
                  <a:txBody>
                    <a:bodyPr/>
                    <a:lstStyle/>
                    <a:p>
                      <a:pPr marL="69850" marR="0" lvl="0" indent="0" algn="l" rtl="0">
                        <a:lnSpc>
                          <a:spcPct val="110000"/>
                        </a:lnSpc>
                        <a:spcBef>
                          <a:spcPts val="0"/>
                        </a:spcBef>
                        <a:spcAft>
                          <a:spcPts val="0"/>
                        </a:spcAft>
                        <a:buClr>
                          <a:schemeClr val="dk1"/>
                        </a:buClr>
                        <a:buSzPts val="1000"/>
                        <a:buFont typeface="Cambria"/>
                        <a:buNone/>
                      </a:pPr>
                      <a:r>
                        <a:rPr lang="en-US" sz="1000" b="0" i="0" u="none">
                          <a:solidFill>
                            <a:schemeClr val="dk1"/>
                          </a:solidFill>
                          <a:latin typeface="Cambria"/>
                          <a:ea typeface="Cambria"/>
                          <a:cs typeface="Cambria"/>
                          <a:sym typeface="Cambria"/>
                        </a:rPr>
                        <a:t>08-</a:t>
                      </a:r>
                      <a:endParaRPr sz="1000"/>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100" b="0" i="0" u="none">
                          <a:solidFill>
                            <a:schemeClr val="dk1"/>
                          </a:solidFill>
                          <a:latin typeface="Times New Roman" panose="02020603050405020304" pitchFamily="18" charset="0"/>
                          <a:ea typeface="Cambria"/>
                          <a:cs typeface="Times New Roman" panose="02020603050405020304" pitchFamily="18" charset="0"/>
                          <a:sym typeface="Cambria"/>
                        </a:rPr>
                        <a:t>Öğretmenim dersleri farklı araçlar kullanarak anlatır.</a:t>
                      </a:r>
                      <a:endParaRPr sz="11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36</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87,2</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9"/>
                  </a:ext>
                </a:extLst>
              </a:tr>
              <a:tr h="187902">
                <a:tc>
                  <a:txBody>
                    <a:bodyPr/>
                    <a:lstStyle/>
                    <a:p>
                      <a:pPr marL="69850" marR="0" lvl="0" indent="0" algn="l" rtl="0">
                        <a:lnSpc>
                          <a:spcPct val="110000"/>
                        </a:lnSpc>
                        <a:spcBef>
                          <a:spcPts val="0"/>
                        </a:spcBef>
                        <a:spcAft>
                          <a:spcPts val="0"/>
                        </a:spcAft>
                        <a:buClr>
                          <a:schemeClr val="dk1"/>
                        </a:buClr>
                        <a:buSzPts val="1000"/>
                        <a:buFont typeface="Cambria"/>
                        <a:buNone/>
                      </a:pPr>
                      <a:r>
                        <a:rPr lang="en-US" sz="1000" b="0" i="0" u="none">
                          <a:solidFill>
                            <a:schemeClr val="dk1"/>
                          </a:solidFill>
                          <a:latin typeface="Cambria"/>
                          <a:ea typeface="Cambria"/>
                          <a:cs typeface="Cambria"/>
                          <a:sym typeface="Cambria"/>
                        </a:rPr>
                        <a:t>09-</a:t>
                      </a:r>
                      <a:endParaRPr sz="1000"/>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100" b="0" i="0" u="none">
                          <a:solidFill>
                            <a:schemeClr val="dk1"/>
                          </a:solidFill>
                          <a:latin typeface="Times New Roman" panose="02020603050405020304" pitchFamily="18" charset="0"/>
                          <a:ea typeface="Cambria"/>
                          <a:cs typeface="Times New Roman" panose="02020603050405020304" pitchFamily="18" charset="0"/>
                          <a:sym typeface="Cambria"/>
                        </a:rPr>
                        <a:t>Okul kantininde yeterli ve sağlıklı yiyecekler var.</a:t>
                      </a:r>
                      <a:endParaRPr sz="11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43</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88,6</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0"/>
                  </a:ext>
                </a:extLst>
              </a:tr>
              <a:tr h="187902">
                <a:tc>
                  <a:txBody>
                    <a:bodyPr/>
                    <a:lstStyle/>
                    <a:p>
                      <a:pPr marL="69850" marR="0" lvl="0" indent="0" algn="l" rtl="0">
                        <a:lnSpc>
                          <a:spcPct val="110000"/>
                        </a:lnSpc>
                        <a:spcBef>
                          <a:spcPts val="0"/>
                        </a:spcBef>
                        <a:spcAft>
                          <a:spcPts val="0"/>
                        </a:spcAft>
                        <a:buClr>
                          <a:schemeClr val="dk1"/>
                        </a:buClr>
                        <a:buSzPts val="1000"/>
                        <a:buFont typeface="Cambria"/>
                        <a:buNone/>
                      </a:pPr>
                      <a:r>
                        <a:rPr lang="en-US" sz="1000" b="0" i="0" u="none">
                          <a:solidFill>
                            <a:schemeClr val="dk1"/>
                          </a:solidFill>
                          <a:latin typeface="Cambria"/>
                          <a:ea typeface="Cambria"/>
                          <a:cs typeface="Cambria"/>
                          <a:sym typeface="Cambria"/>
                        </a:rPr>
                        <a:t>10-</a:t>
                      </a:r>
                      <a:endParaRPr sz="1000"/>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100" b="0" i="0" u="none">
                          <a:solidFill>
                            <a:schemeClr val="dk1"/>
                          </a:solidFill>
                          <a:latin typeface="Times New Roman" panose="02020603050405020304" pitchFamily="18" charset="0"/>
                          <a:ea typeface="Cambria"/>
                          <a:cs typeface="Times New Roman" panose="02020603050405020304" pitchFamily="18" charset="0"/>
                          <a:sym typeface="Cambria"/>
                        </a:rPr>
                        <a:t>Okulda ders dışı eğlenceli etkinlikler var.</a:t>
                      </a:r>
                      <a:endParaRPr sz="11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3,86</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77,2</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1"/>
                  </a:ext>
                </a:extLst>
              </a:tr>
              <a:tr h="187902">
                <a:tc>
                  <a:txBody>
                    <a:bodyPr/>
                    <a:lstStyle/>
                    <a:p>
                      <a:pPr marL="69850" marR="0" lvl="0" indent="0" algn="l" rtl="0">
                        <a:lnSpc>
                          <a:spcPct val="110000"/>
                        </a:lnSpc>
                        <a:spcBef>
                          <a:spcPts val="0"/>
                        </a:spcBef>
                        <a:spcAft>
                          <a:spcPts val="0"/>
                        </a:spcAft>
                        <a:buClr>
                          <a:schemeClr val="dk1"/>
                        </a:buClr>
                        <a:buSzPts val="1000"/>
                        <a:buFont typeface="Cambria"/>
                        <a:buNone/>
                      </a:pPr>
                      <a:r>
                        <a:rPr lang="en-US" sz="1000" b="0" i="0" u="none">
                          <a:solidFill>
                            <a:schemeClr val="dk1"/>
                          </a:solidFill>
                          <a:latin typeface="Cambria"/>
                          <a:ea typeface="Cambria"/>
                          <a:cs typeface="Cambria"/>
                          <a:sym typeface="Cambria"/>
                        </a:rPr>
                        <a:t>11-</a:t>
                      </a:r>
                      <a:endParaRPr sz="1000"/>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100" b="0" i="0" u="none">
                          <a:solidFill>
                            <a:schemeClr val="dk1"/>
                          </a:solidFill>
                          <a:latin typeface="Times New Roman" panose="02020603050405020304" pitchFamily="18" charset="0"/>
                          <a:ea typeface="Cambria"/>
                          <a:cs typeface="Times New Roman" panose="02020603050405020304" pitchFamily="18" charset="0"/>
                          <a:sym typeface="Cambria"/>
                        </a:rPr>
                        <a:t>Teneffüslerde ihtiyaçlarımı giderebiliyorum.</a:t>
                      </a:r>
                      <a:endParaRPr sz="11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46</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89,02</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2"/>
                  </a:ext>
                </a:extLst>
              </a:tr>
              <a:tr h="187902">
                <a:tc>
                  <a:txBody>
                    <a:bodyPr/>
                    <a:lstStyle/>
                    <a:p>
                      <a:pPr marL="69850" marR="0" lvl="0" indent="0" algn="l" rtl="0">
                        <a:lnSpc>
                          <a:spcPct val="110000"/>
                        </a:lnSpc>
                        <a:spcBef>
                          <a:spcPts val="0"/>
                        </a:spcBef>
                        <a:spcAft>
                          <a:spcPts val="0"/>
                        </a:spcAft>
                        <a:buClr>
                          <a:schemeClr val="dk1"/>
                        </a:buClr>
                        <a:buSzPts val="1000"/>
                        <a:buFont typeface="Cambria"/>
                        <a:buNone/>
                      </a:pPr>
                      <a:r>
                        <a:rPr lang="en-US" sz="1000" b="0" i="0" u="none">
                          <a:solidFill>
                            <a:schemeClr val="dk1"/>
                          </a:solidFill>
                          <a:latin typeface="Cambria"/>
                          <a:ea typeface="Cambria"/>
                          <a:cs typeface="Cambria"/>
                          <a:sym typeface="Cambria"/>
                        </a:rPr>
                        <a:t>12-</a:t>
                      </a:r>
                      <a:endParaRPr sz="1000"/>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100" b="0" i="0" u="none">
                          <a:solidFill>
                            <a:schemeClr val="dk1"/>
                          </a:solidFill>
                          <a:latin typeface="Times New Roman" panose="02020603050405020304" pitchFamily="18" charset="0"/>
                          <a:ea typeface="Cambria"/>
                          <a:cs typeface="Times New Roman" panose="02020603050405020304" pitchFamily="18" charset="0"/>
                          <a:sym typeface="Cambria"/>
                        </a:rPr>
                        <a:t>Öğretmenim her gün beni çok çalıştırıyor.</a:t>
                      </a:r>
                      <a:endParaRPr sz="11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30</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6</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3"/>
                  </a:ext>
                </a:extLst>
              </a:tr>
              <a:tr h="187902">
                <a:tc>
                  <a:txBody>
                    <a:bodyPr/>
                    <a:lstStyle/>
                    <a:p>
                      <a:pPr marL="69850" marR="0" lvl="0" indent="0" algn="l" rtl="0">
                        <a:lnSpc>
                          <a:spcPct val="110000"/>
                        </a:lnSpc>
                        <a:spcBef>
                          <a:spcPts val="0"/>
                        </a:spcBef>
                        <a:spcAft>
                          <a:spcPts val="0"/>
                        </a:spcAft>
                        <a:buClr>
                          <a:schemeClr val="dk1"/>
                        </a:buClr>
                        <a:buSzPts val="1000"/>
                        <a:buFont typeface="Cambria"/>
                        <a:buNone/>
                      </a:pPr>
                      <a:r>
                        <a:rPr lang="tr-TR" sz="1000" b="0" i="0" u="none">
                          <a:solidFill>
                            <a:schemeClr val="dk1"/>
                          </a:solidFill>
                          <a:latin typeface="Cambria"/>
                          <a:ea typeface="Cambria"/>
                          <a:sym typeface="Cambria"/>
                        </a:rPr>
                        <a:t>13-</a:t>
                      </a:r>
                      <a:endParaRPr sz="1000"/>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100" b="0" i="0" u="none">
                          <a:solidFill>
                            <a:schemeClr val="dk1"/>
                          </a:solidFill>
                          <a:latin typeface="Times New Roman" panose="02020603050405020304" pitchFamily="18" charset="0"/>
                          <a:ea typeface="Cambria"/>
                          <a:cs typeface="Times New Roman" panose="02020603050405020304" pitchFamily="18" charset="0"/>
                          <a:sym typeface="Cambria"/>
                        </a:rPr>
                        <a:t>Okulumu seviyorum.</a:t>
                      </a:r>
                      <a:endParaRPr sz="11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36</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7,02</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4"/>
                  </a:ext>
                </a:extLst>
              </a:tr>
              <a:tr h="187902">
                <a:tc gridSpan="2">
                  <a:txBody>
                    <a:bodyPr/>
                    <a:lstStyle/>
                    <a:p>
                      <a:pPr marL="0" marR="0" lvl="0" indent="0" algn="r" rtl="0">
                        <a:lnSpc>
                          <a:spcPct val="125000"/>
                        </a:lnSpc>
                        <a:spcBef>
                          <a:spcPts val="0"/>
                        </a:spcBef>
                        <a:spcAft>
                          <a:spcPts val="0"/>
                        </a:spcAft>
                        <a:buClr>
                          <a:schemeClr val="dk1"/>
                        </a:buClr>
                        <a:buSzPts val="900"/>
                        <a:buFont typeface="Arial"/>
                        <a:buNone/>
                      </a:pPr>
                      <a:r>
                        <a:rPr lang="en-US" sz="1000" b="1" i="0" u="none">
                          <a:solidFill>
                            <a:schemeClr val="dk1"/>
                          </a:solidFill>
                          <a:latin typeface="Times New Roman" panose="02020603050405020304" pitchFamily="18" charset="0"/>
                          <a:ea typeface="Arial"/>
                          <a:cs typeface="Times New Roman" panose="02020603050405020304" pitchFamily="18" charset="0"/>
                          <a:sym typeface="Arial"/>
                        </a:rPr>
                        <a:t>GENEL DEĞERLENDİRME</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tr-TR"/>
                    </a:p>
                  </a:txBody>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1"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1" i="0" u="none">
                          <a:solidFill>
                            <a:schemeClr val="dk1"/>
                          </a:solidFill>
                          <a:latin typeface="Times New Roman" panose="02020603050405020304" pitchFamily="18" charset="0"/>
                          <a:ea typeface="Arial"/>
                          <a:cs typeface="Times New Roman" panose="02020603050405020304" pitchFamily="18" charset="0"/>
                          <a:sym typeface="Arial"/>
                        </a:rPr>
                        <a:t>31</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00" b="1"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00" b="1" i="0" u="none">
                          <a:solidFill>
                            <a:schemeClr val="dk1"/>
                          </a:solidFill>
                          <a:latin typeface="Times New Roman" panose="02020603050405020304" pitchFamily="18" charset="0"/>
                          <a:ea typeface="Arial"/>
                          <a:cs typeface="Times New Roman" panose="02020603050405020304" pitchFamily="18" charset="0"/>
                          <a:sym typeface="Arial"/>
                        </a:rPr>
                        <a:t>6,11</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5"/>
                  </a:ext>
                </a:extLst>
              </a:tr>
            </a:tbl>
          </a:graphicData>
        </a:graphic>
      </p:graphicFrame>
      <p:sp>
        <p:nvSpPr>
          <p:cNvPr id="845" name="Google Shape;845;p28"/>
          <p:cNvSpPr/>
          <p:nvPr/>
        </p:nvSpPr>
        <p:spPr>
          <a:xfrm>
            <a:off x="7675562" y="1284287"/>
            <a:ext cx="2886075" cy="695325"/>
          </a:xfrm>
          <a:prstGeom prst="wedgeEllipseCallout">
            <a:avLst>
              <a:gd name="adj1" fmla="val -3583"/>
              <a:gd name="adj2" fmla="val 12545"/>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200"/>
              <a:buFont typeface="Calibri"/>
              <a:buNone/>
            </a:pPr>
            <a:r>
              <a:rPr lang="en-US" sz="1200" b="1" i="0" u="none">
                <a:solidFill>
                  <a:srgbClr val="FF0000"/>
                </a:solidFill>
                <a:latin typeface="Calibri"/>
                <a:ea typeface="Calibri"/>
                <a:cs typeface="Calibri"/>
                <a:sym typeface="Calibri"/>
              </a:rPr>
              <a:t>ÖRNEKTİR</a:t>
            </a:r>
            <a:r>
              <a:rPr lang="en-US" sz="1200" b="0" i="0" u="none">
                <a:solidFill>
                  <a:schemeClr val="dk1"/>
                </a:solidFill>
                <a:latin typeface="Calibri"/>
                <a:ea typeface="Calibri"/>
                <a:cs typeface="Calibri"/>
                <a:sym typeface="Calibri"/>
              </a:rPr>
              <a:t> </a:t>
            </a:r>
            <a:endParaRPr/>
          </a:p>
          <a:p>
            <a:pPr marL="0" marR="0" lvl="0" indent="0" algn="ctr" rtl="0">
              <a:lnSpc>
                <a:spcPct val="100000"/>
              </a:lnSpc>
              <a:spcBef>
                <a:spcPts val="0"/>
              </a:spcBef>
              <a:spcAft>
                <a:spcPts val="0"/>
              </a:spcAft>
              <a:buClr>
                <a:schemeClr val="dk1"/>
              </a:buClr>
              <a:buSzPts val="1200"/>
              <a:buFont typeface="Calibri"/>
              <a:buNone/>
            </a:pPr>
            <a:r>
              <a:rPr lang="en-US" sz="1200" b="0" i="0" u="none">
                <a:solidFill>
                  <a:schemeClr val="dk1"/>
                </a:solidFill>
                <a:latin typeface="Calibri"/>
                <a:ea typeface="Calibri"/>
                <a:cs typeface="Calibri"/>
                <a:sym typeface="Calibri"/>
              </a:rPr>
              <a:t>Bu Tabloyu excel anketler kısmından güncelleyiniz</a:t>
            </a:r>
            <a:endParaRPr/>
          </a:p>
        </p:txBody>
      </p:sp>
      <p:graphicFrame>
        <p:nvGraphicFramePr>
          <p:cNvPr id="846" name="Google Shape;846;p28"/>
          <p:cNvGraphicFramePr/>
          <p:nvPr>
            <p:extLst>
              <p:ext uri="{D42A27DB-BD31-4B8C-83A1-F6EECF244321}">
                <p14:modId xmlns:p14="http://schemas.microsoft.com/office/powerpoint/2010/main" xmlns="" val="3926484782"/>
              </p:ext>
            </p:extLst>
          </p:nvPr>
        </p:nvGraphicFramePr>
        <p:xfrm>
          <a:off x="868363" y="5576484"/>
          <a:ext cx="5803897" cy="4055108"/>
        </p:xfrm>
        <a:graphic>
          <a:graphicData uri="http://schemas.openxmlformats.org/drawingml/2006/table">
            <a:tbl>
              <a:tblPr>
                <a:noFill/>
                <a:tableStyleId>{85591258-8B19-4969-B31F-6914642E252F}</a:tableStyleId>
              </a:tblPr>
              <a:tblGrid>
                <a:gridCol w="424575">
                  <a:extLst>
                    <a:ext uri="{9D8B030D-6E8A-4147-A177-3AD203B41FA5}">
                      <a16:colId xmlns:a16="http://schemas.microsoft.com/office/drawing/2014/main" xmlns="" val="20000"/>
                    </a:ext>
                  </a:extLst>
                </a:gridCol>
                <a:gridCol w="4106997">
                  <a:extLst>
                    <a:ext uri="{9D8B030D-6E8A-4147-A177-3AD203B41FA5}">
                      <a16:colId xmlns:a16="http://schemas.microsoft.com/office/drawing/2014/main" xmlns="" val="20001"/>
                    </a:ext>
                  </a:extLst>
                </a:gridCol>
                <a:gridCol w="679874">
                  <a:extLst>
                    <a:ext uri="{9D8B030D-6E8A-4147-A177-3AD203B41FA5}">
                      <a16:colId xmlns:a16="http://schemas.microsoft.com/office/drawing/2014/main" xmlns="" val="20002"/>
                    </a:ext>
                  </a:extLst>
                </a:gridCol>
                <a:gridCol w="592451">
                  <a:extLst>
                    <a:ext uri="{9D8B030D-6E8A-4147-A177-3AD203B41FA5}">
                      <a16:colId xmlns:a16="http://schemas.microsoft.com/office/drawing/2014/main" xmlns="" val="20003"/>
                    </a:ext>
                  </a:extLst>
                </a:gridCol>
              </a:tblGrid>
              <a:tr h="348128">
                <a:tc gridSpan="2">
                  <a:txBody>
                    <a:bodyPr/>
                    <a:lstStyle/>
                    <a:p>
                      <a:pPr marL="0" marR="0" lvl="0" indent="0" algn="ctr" rtl="0">
                        <a:lnSpc>
                          <a:spcPct val="125000"/>
                        </a:lnSpc>
                        <a:spcBef>
                          <a:spcPts val="0"/>
                        </a:spcBef>
                        <a:spcAft>
                          <a:spcPts val="0"/>
                        </a:spcAft>
                        <a:buClr>
                          <a:schemeClr val="dk1"/>
                        </a:buClr>
                        <a:buSzPts val="900"/>
                        <a:buFont typeface="Arial"/>
                        <a:buNone/>
                      </a:pPr>
                      <a:r>
                        <a:rPr lang="en-US" sz="1000" b="1" i="0" u="none">
                          <a:solidFill>
                            <a:schemeClr val="dk1"/>
                          </a:solidFill>
                          <a:latin typeface="Times New Roman" panose="02020603050405020304" pitchFamily="18" charset="0"/>
                          <a:ea typeface="Arial"/>
                          <a:cs typeface="Times New Roman" panose="02020603050405020304" pitchFamily="18" charset="0"/>
                          <a:sym typeface="Arial"/>
                        </a:rPr>
                        <a:t>ÖĞRETMEN İÇİN ÖRNEK</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tr-TR"/>
                    </a:p>
                  </a:txBody>
                  <a:tcPr/>
                </a:tc>
                <a:tc gridSpan="2">
                  <a:txBody>
                    <a:bodyPr/>
                    <a:lstStyle/>
                    <a:p>
                      <a:pPr marL="0" marR="0" lvl="0" indent="0" algn="ctr" rtl="0">
                        <a:lnSpc>
                          <a:spcPct val="125000"/>
                        </a:lnSpc>
                        <a:spcBef>
                          <a:spcPts val="0"/>
                        </a:spcBef>
                        <a:spcAft>
                          <a:spcPts val="0"/>
                        </a:spcAft>
                        <a:buClr>
                          <a:schemeClr val="dk1"/>
                        </a:buClr>
                        <a:buSzPts val="900"/>
                        <a:buFont typeface="Arial"/>
                        <a:buNone/>
                      </a:pPr>
                      <a:r>
                        <a:rPr lang="en-US" sz="1000" b="1" i="0" u="none">
                          <a:solidFill>
                            <a:schemeClr val="dk1"/>
                          </a:solidFill>
                          <a:latin typeface="Times New Roman" panose="02020603050405020304" pitchFamily="18" charset="0"/>
                          <a:ea typeface="Arial"/>
                          <a:cs typeface="Times New Roman" panose="02020603050405020304" pitchFamily="18" charset="0"/>
                          <a:sym typeface="Arial"/>
                        </a:rPr>
                        <a:t>MEMNUNİYET ANKET SONUCU</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xmlns="" val="10000"/>
                  </a:ext>
                </a:extLst>
              </a:tr>
              <a:tr h="312925">
                <a:tc>
                  <a:txBody>
                    <a:bodyPr/>
                    <a:lstStyle/>
                    <a:p>
                      <a:pPr marL="0" marR="0" lvl="0" indent="0" algn="ctr" rtl="0">
                        <a:lnSpc>
                          <a:spcPct val="100000"/>
                        </a:lnSpc>
                        <a:spcBef>
                          <a:spcPts val="0"/>
                        </a:spcBef>
                        <a:spcAft>
                          <a:spcPts val="0"/>
                        </a:spcAft>
                        <a:buClr>
                          <a:schemeClr val="dk1"/>
                        </a:buClr>
                        <a:buSzPts val="900"/>
                        <a:buFont typeface="Arial"/>
                        <a:buNone/>
                      </a:pPr>
                      <a:r>
                        <a:rPr lang="en-US" sz="1000" b="1" i="0" u="none">
                          <a:solidFill>
                            <a:schemeClr val="dk1"/>
                          </a:solidFill>
                          <a:latin typeface="Times New Roman" panose="02020603050405020304" pitchFamily="18" charset="0"/>
                          <a:ea typeface="Arial"/>
                          <a:cs typeface="Times New Roman" panose="02020603050405020304" pitchFamily="18" charset="0"/>
                          <a:sym typeface="Arial"/>
                        </a:rPr>
                        <a:t>SIRA NO</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900"/>
                        <a:buFont typeface="Times New Roman"/>
                        <a:buNone/>
                      </a:pPr>
                      <a:r>
                        <a:rPr lang="en-US" sz="1000" b="1" i="0" u="none">
                          <a:solidFill>
                            <a:schemeClr val="dk1"/>
                          </a:solidFill>
                          <a:latin typeface="Times New Roman" panose="02020603050405020304" pitchFamily="18" charset="0"/>
                          <a:ea typeface="Times New Roman"/>
                          <a:cs typeface="Times New Roman" panose="02020603050405020304" pitchFamily="18" charset="0"/>
                          <a:sym typeface="Times New Roman"/>
                        </a:rPr>
                        <a:t>GÖSTERGELER</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Times New Roman"/>
                        <a:buNone/>
                      </a:pPr>
                      <a:r>
                        <a:rPr lang="en-US" sz="1000" b="1" i="0" u="none">
                          <a:solidFill>
                            <a:schemeClr val="dk1"/>
                          </a:solidFill>
                          <a:latin typeface="Times New Roman" panose="02020603050405020304" pitchFamily="18" charset="0"/>
                          <a:ea typeface="Times New Roman"/>
                          <a:cs typeface="Times New Roman" panose="02020603050405020304" pitchFamily="18" charset="0"/>
                          <a:sym typeface="Times New Roman"/>
                        </a:rPr>
                        <a:t>SONUÇ</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Times New Roman"/>
                        <a:buNone/>
                      </a:pPr>
                      <a:r>
                        <a:rPr lang="en-US" sz="1000" b="1" i="0" u="none">
                          <a:solidFill>
                            <a:schemeClr val="dk1"/>
                          </a:solidFill>
                          <a:latin typeface="Times New Roman" panose="02020603050405020304" pitchFamily="18" charset="0"/>
                          <a:ea typeface="Times New Roman"/>
                          <a:cs typeface="Times New Roman" panose="02020603050405020304" pitchFamily="18" charset="0"/>
                          <a:sym typeface="Times New Roman"/>
                        </a:rPr>
                        <a:t>SONUÇ %</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192660">
                <a:tc>
                  <a:txBody>
                    <a:bodyPr/>
                    <a:lstStyle/>
                    <a:p>
                      <a:pPr marL="66675" marR="0" lvl="0" indent="0" algn="l" rtl="0">
                        <a:lnSpc>
                          <a:spcPct val="100000"/>
                        </a:lnSpc>
                        <a:spcBef>
                          <a:spcPts val="0"/>
                        </a:spcBef>
                        <a:spcAft>
                          <a:spcPts val="0"/>
                        </a:spcAft>
                        <a:buClr>
                          <a:schemeClr val="dk1"/>
                        </a:buClr>
                        <a:buSzPts val="1000"/>
                        <a:buFont typeface="Cambria"/>
                        <a:buNone/>
                      </a:pPr>
                      <a:r>
                        <a:rPr lang="en-US" sz="1000" b="0" i="0" u="none">
                          <a:solidFill>
                            <a:schemeClr val="dk1"/>
                          </a:solidFill>
                          <a:latin typeface="Times New Roman" panose="02020603050405020304" pitchFamily="18" charset="0"/>
                          <a:ea typeface="Cambria"/>
                          <a:cs typeface="Times New Roman" panose="02020603050405020304" pitchFamily="18" charset="0"/>
                          <a:sym typeface="Cambria"/>
                        </a:rPr>
                        <a:t>01-</a:t>
                      </a:r>
                      <a:endParaRPr sz="10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0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Okulun misyonu ve vizyonunu tam olarak anlıyorum.</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5</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100</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266330">
                <a:tc>
                  <a:txBody>
                    <a:bodyPr/>
                    <a:lstStyle/>
                    <a:p>
                      <a:pPr marL="66675" marR="0" lvl="0" indent="0" algn="l" rtl="0">
                        <a:lnSpc>
                          <a:spcPct val="100000"/>
                        </a:lnSpc>
                        <a:spcBef>
                          <a:spcPts val="0"/>
                        </a:spcBef>
                        <a:spcAft>
                          <a:spcPts val="0"/>
                        </a:spcAft>
                        <a:buClr>
                          <a:schemeClr val="dk1"/>
                        </a:buClr>
                        <a:buSzPts val="1000"/>
                        <a:buFont typeface="Cambria"/>
                        <a:buNone/>
                      </a:pPr>
                      <a:r>
                        <a:rPr lang="en-US" sz="1000" b="0" i="0" u="none">
                          <a:solidFill>
                            <a:schemeClr val="dk1"/>
                          </a:solidFill>
                          <a:latin typeface="Times New Roman" panose="02020603050405020304" pitchFamily="18" charset="0"/>
                          <a:ea typeface="Cambria"/>
                          <a:cs typeface="Times New Roman" panose="02020603050405020304" pitchFamily="18" charset="0"/>
                          <a:sym typeface="Cambria"/>
                        </a:rPr>
                        <a:t>02-</a:t>
                      </a:r>
                      <a:endParaRPr sz="10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Okulda eğitim ve yönetim kalitesi sürekli olarak gelişiyor.</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88</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97,06</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192660">
                <a:tc>
                  <a:txBody>
                    <a:bodyPr/>
                    <a:lstStyle/>
                    <a:p>
                      <a:pPr marL="66675" marR="0" lvl="0" indent="0" algn="l" rtl="0">
                        <a:lnSpc>
                          <a:spcPct val="100000"/>
                        </a:lnSpc>
                        <a:spcBef>
                          <a:spcPts val="0"/>
                        </a:spcBef>
                        <a:spcAft>
                          <a:spcPts val="0"/>
                        </a:spcAft>
                        <a:buClr>
                          <a:schemeClr val="dk1"/>
                        </a:buClr>
                        <a:buSzPts val="1000"/>
                        <a:buFont typeface="Cambria"/>
                        <a:buNone/>
                      </a:pPr>
                      <a:r>
                        <a:rPr lang="en-US" sz="1000" b="0" i="0" u="none">
                          <a:solidFill>
                            <a:schemeClr val="dk1"/>
                          </a:solidFill>
                          <a:latin typeface="Times New Roman" panose="02020603050405020304" pitchFamily="18" charset="0"/>
                          <a:ea typeface="Cambria"/>
                          <a:cs typeface="Times New Roman" panose="02020603050405020304" pitchFamily="18" charset="0"/>
                          <a:sym typeface="Cambria"/>
                        </a:rPr>
                        <a:t>03-</a:t>
                      </a:r>
                      <a:endParaRPr sz="10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Okul temiz ve hijyeniktir.</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63</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92,6</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255256">
                <a:tc>
                  <a:txBody>
                    <a:bodyPr/>
                    <a:lstStyle/>
                    <a:p>
                      <a:pPr marL="66675" marR="0" lvl="0" indent="0" algn="l" rtl="0">
                        <a:lnSpc>
                          <a:spcPct val="100000"/>
                        </a:lnSpc>
                        <a:spcBef>
                          <a:spcPts val="0"/>
                        </a:spcBef>
                        <a:spcAft>
                          <a:spcPts val="0"/>
                        </a:spcAft>
                        <a:buClr>
                          <a:schemeClr val="dk1"/>
                        </a:buClr>
                        <a:buSzPts val="1000"/>
                        <a:buFont typeface="Cambria"/>
                        <a:buNone/>
                      </a:pPr>
                      <a:r>
                        <a:rPr lang="en-US" sz="1000" b="0" i="0" u="none">
                          <a:solidFill>
                            <a:schemeClr val="dk1"/>
                          </a:solidFill>
                          <a:latin typeface="Times New Roman" panose="02020603050405020304" pitchFamily="18" charset="0"/>
                          <a:ea typeface="Cambria"/>
                          <a:cs typeface="Times New Roman" panose="02020603050405020304" pitchFamily="18" charset="0"/>
                          <a:sym typeface="Cambria"/>
                        </a:rPr>
                        <a:t>04-</a:t>
                      </a:r>
                      <a:endParaRPr sz="10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Okul, öğrencilerin ve personelin güvenliğini sağlamak için uygun güvenlik</a:t>
                      </a:r>
                      <a:endParaRPr sz="1050" b="0" i="0" u="none">
                        <a:solidFill>
                          <a:schemeClr val="dk1"/>
                        </a:solidFill>
                        <a:latin typeface="Times New Roman" panose="02020603050405020304" pitchFamily="18" charset="0"/>
                        <a:ea typeface="Cambria"/>
                        <a:cs typeface="Times New Roman" panose="02020603050405020304" pitchFamily="18" charset="0"/>
                        <a:sym typeface="Cambria"/>
                      </a:endParaRPr>
                    </a:p>
                    <a:p>
                      <a:pPr marL="69850" marR="0" lvl="0" indent="0" algn="l" rtl="0">
                        <a:lnSpc>
                          <a:spcPct val="100000"/>
                        </a:lnSpc>
                        <a:spcBef>
                          <a:spcPts val="10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önlemleri alır.</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88</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97,6</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192660">
                <a:tc>
                  <a:txBody>
                    <a:bodyPr/>
                    <a:lstStyle/>
                    <a:p>
                      <a:pPr marL="66675" marR="0" lvl="0" indent="0" algn="l" rtl="0">
                        <a:lnSpc>
                          <a:spcPct val="100000"/>
                        </a:lnSpc>
                        <a:spcBef>
                          <a:spcPts val="0"/>
                        </a:spcBef>
                        <a:spcAft>
                          <a:spcPts val="0"/>
                        </a:spcAft>
                        <a:buClr>
                          <a:schemeClr val="dk1"/>
                        </a:buClr>
                        <a:buSzPts val="1000"/>
                        <a:buFont typeface="Cambria"/>
                        <a:buNone/>
                      </a:pPr>
                      <a:r>
                        <a:rPr lang="en-US" sz="1000" b="0" i="0" u="none">
                          <a:solidFill>
                            <a:schemeClr val="dk1"/>
                          </a:solidFill>
                          <a:latin typeface="Times New Roman" panose="02020603050405020304" pitchFamily="18" charset="0"/>
                          <a:ea typeface="Cambria"/>
                          <a:cs typeface="Times New Roman" panose="02020603050405020304" pitchFamily="18" charset="0"/>
                          <a:sym typeface="Cambria"/>
                        </a:rPr>
                        <a:t>05-</a:t>
                      </a:r>
                      <a:endParaRPr sz="10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0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Okul, yeni kabul edilen öğrencilere uygun desteği sağlar.</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13</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2,6</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192660">
                <a:tc>
                  <a:txBody>
                    <a:bodyPr/>
                    <a:lstStyle/>
                    <a:p>
                      <a:pPr marL="66675" marR="0" lvl="0" indent="0" algn="l" rtl="0">
                        <a:lnSpc>
                          <a:spcPct val="100000"/>
                        </a:lnSpc>
                        <a:spcBef>
                          <a:spcPts val="0"/>
                        </a:spcBef>
                        <a:spcAft>
                          <a:spcPts val="0"/>
                        </a:spcAft>
                        <a:buClr>
                          <a:schemeClr val="dk1"/>
                        </a:buClr>
                        <a:buSzPts val="1000"/>
                        <a:buFont typeface="Cambria"/>
                        <a:buNone/>
                      </a:pPr>
                      <a:r>
                        <a:rPr lang="en-US" sz="1000" b="0" i="0" u="none">
                          <a:solidFill>
                            <a:schemeClr val="dk1"/>
                          </a:solidFill>
                          <a:latin typeface="Times New Roman" panose="02020603050405020304" pitchFamily="18" charset="0"/>
                          <a:ea typeface="Cambria"/>
                          <a:cs typeface="Times New Roman" panose="02020603050405020304" pitchFamily="18" charset="0"/>
                          <a:sym typeface="Cambria"/>
                        </a:rPr>
                        <a:t>06-</a:t>
                      </a:r>
                      <a:endParaRPr sz="10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Okulumuz mesleki yeterliliğimi geliştirmek için eğitim fırsatları sunuyor.</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4,00</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80,00</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192660">
                <a:tc>
                  <a:txBody>
                    <a:bodyPr/>
                    <a:lstStyle/>
                    <a:p>
                      <a:pPr marL="66675" marR="0" lvl="0" indent="0" algn="l" rtl="0">
                        <a:lnSpc>
                          <a:spcPct val="100000"/>
                        </a:lnSpc>
                        <a:spcBef>
                          <a:spcPts val="0"/>
                        </a:spcBef>
                        <a:spcAft>
                          <a:spcPts val="0"/>
                        </a:spcAft>
                        <a:buClr>
                          <a:schemeClr val="dk1"/>
                        </a:buClr>
                        <a:buSzPts val="1000"/>
                        <a:buFont typeface="Cambria"/>
                        <a:buNone/>
                      </a:pPr>
                      <a:r>
                        <a:rPr lang="en-US" sz="1000" b="0" i="0" u="none">
                          <a:solidFill>
                            <a:schemeClr val="dk1"/>
                          </a:solidFill>
                          <a:latin typeface="Times New Roman" panose="02020603050405020304" pitchFamily="18" charset="0"/>
                          <a:ea typeface="Cambria"/>
                          <a:cs typeface="Times New Roman" panose="02020603050405020304" pitchFamily="18" charset="0"/>
                          <a:sym typeface="Cambria"/>
                        </a:rPr>
                        <a:t>07-</a:t>
                      </a:r>
                      <a:endParaRPr sz="10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Okul yönetimimiz öğretmenleri etkin bir şekilde yönlendirir.</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13</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2,6</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8"/>
                  </a:ext>
                </a:extLst>
              </a:tr>
              <a:tr h="235621">
                <a:tc>
                  <a:txBody>
                    <a:bodyPr/>
                    <a:lstStyle/>
                    <a:p>
                      <a:pPr marL="66675" marR="0" lvl="0" indent="0" algn="l" rtl="0">
                        <a:lnSpc>
                          <a:spcPct val="100000"/>
                        </a:lnSpc>
                        <a:spcBef>
                          <a:spcPts val="0"/>
                        </a:spcBef>
                        <a:spcAft>
                          <a:spcPts val="0"/>
                        </a:spcAft>
                        <a:buClr>
                          <a:schemeClr val="dk1"/>
                        </a:buClr>
                        <a:buSzPts val="1000"/>
                        <a:buFont typeface="Cambria"/>
                        <a:buNone/>
                      </a:pPr>
                      <a:r>
                        <a:rPr lang="en-US" sz="1000" b="0" i="0" u="none">
                          <a:solidFill>
                            <a:schemeClr val="dk1"/>
                          </a:solidFill>
                          <a:latin typeface="Times New Roman" panose="02020603050405020304" pitchFamily="18" charset="0"/>
                          <a:ea typeface="Cambria"/>
                          <a:cs typeface="Times New Roman" panose="02020603050405020304" pitchFamily="18" charset="0"/>
                          <a:sym typeface="Cambria"/>
                        </a:rPr>
                        <a:t>08-</a:t>
                      </a:r>
                      <a:endParaRPr sz="10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Okulumuz, öğrencilerin öğrenme ilgisini uyandıracak bir öğrenme ortamı oluşturmuştur.</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50</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90</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9"/>
                  </a:ext>
                </a:extLst>
              </a:tr>
              <a:tr h="292186">
                <a:tc>
                  <a:txBody>
                    <a:bodyPr/>
                    <a:lstStyle/>
                    <a:p>
                      <a:pPr marL="66675" marR="0" lvl="0" indent="0" algn="l" rtl="0">
                        <a:lnSpc>
                          <a:spcPct val="100000"/>
                        </a:lnSpc>
                        <a:spcBef>
                          <a:spcPts val="0"/>
                        </a:spcBef>
                        <a:spcAft>
                          <a:spcPts val="0"/>
                        </a:spcAft>
                        <a:buClr>
                          <a:schemeClr val="dk1"/>
                        </a:buClr>
                        <a:buSzPts val="1000"/>
                        <a:buFont typeface="Cambria"/>
                        <a:buNone/>
                      </a:pPr>
                      <a:r>
                        <a:rPr lang="en-US" sz="1000" b="0" i="0" u="none">
                          <a:solidFill>
                            <a:schemeClr val="dk1"/>
                          </a:solidFill>
                          <a:latin typeface="Times New Roman" panose="02020603050405020304" pitchFamily="18" charset="0"/>
                          <a:ea typeface="Cambria"/>
                          <a:cs typeface="Times New Roman" panose="02020603050405020304" pitchFamily="18" charset="0"/>
                          <a:sym typeface="Cambria"/>
                        </a:rPr>
                        <a:t>09-</a:t>
                      </a:r>
                      <a:endParaRPr sz="10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0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Etkili bir öğretmen olmak için ihtiyaç duyduğum kaynaklara erişimim var.</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63</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92,6</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0"/>
                  </a:ext>
                </a:extLst>
              </a:tr>
              <a:tr h="292186">
                <a:tc>
                  <a:txBody>
                    <a:bodyPr/>
                    <a:lstStyle/>
                    <a:p>
                      <a:pPr marL="66675" marR="0" lvl="0" indent="0" algn="l" rtl="0">
                        <a:lnSpc>
                          <a:spcPct val="100000"/>
                        </a:lnSpc>
                        <a:spcBef>
                          <a:spcPts val="0"/>
                        </a:spcBef>
                        <a:spcAft>
                          <a:spcPts val="0"/>
                        </a:spcAft>
                        <a:buClr>
                          <a:schemeClr val="dk1"/>
                        </a:buClr>
                        <a:buSzPts val="1000"/>
                        <a:buFont typeface="Cambria"/>
                        <a:buNone/>
                      </a:pPr>
                      <a:r>
                        <a:rPr lang="en-US" sz="1000" b="0" i="0" u="none">
                          <a:solidFill>
                            <a:schemeClr val="dk1"/>
                          </a:solidFill>
                          <a:latin typeface="Times New Roman" panose="02020603050405020304" pitchFamily="18" charset="0"/>
                          <a:ea typeface="Cambria"/>
                          <a:cs typeface="Times New Roman" panose="02020603050405020304" pitchFamily="18" charset="0"/>
                          <a:sym typeface="Cambria"/>
                        </a:rPr>
                        <a:t>10-</a:t>
                      </a:r>
                      <a:endParaRPr sz="10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0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Bana sunulan kaynakları kullanmak için gerekli eğitime sahibim.</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50</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90</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1"/>
                  </a:ext>
                </a:extLst>
              </a:tr>
              <a:tr h="292186">
                <a:tc>
                  <a:txBody>
                    <a:bodyPr/>
                    <a:lstStyle/>
                    <a:p>
                      <a:pPr marL="66675" marR="0" lvl="0" indent="0" algn="l" rtl="0">
                        <a:lnSpc>
                          <a:spcPct val="100000"/>
                        </a:lnSpc>
                        <a:spcBef>
                          <a:spcPts val="0"/>
                        </a:spcBef>
                        <a:spcAft>
                          <a:spcPts val="0"/>
                        </a:spcAft>
                        <a:buClr>
                          <a:schemeClr val="dk1"/>
                        </a:buClr>
                        <a:buSzPts val="1000"/>
                        <a:buFont typeface="Cambria"/>
                        <a:buNone/>
                      </a:pPr>
                      <a:r>
                        <a:rPr lang="en-US" sz="1000" b="0" i="0" u="none">
                          <a:solidFill>
                            <a:schemeClr val="dk1"/>
                          </a:solidFill>
                          <a:latin typeface="Times New Roman" panose="02020603050405020304" pitchFamily="18" charset="0"/>
                          <a:ea typeface="Cambria"/>
                          <a:cs typeface="Times New Roman" panose="02020603050405020304" pitchFamily="18" charset="0"/>
                          <a:sym typeface="Cambria"/>
                        </a:rPr>
                        <a:t>11-</a:t>
                      </a:r>
                      <a:endParaRPr sz="10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Okulumuzun, farklı ihtiyaçları olan öğrencileri desteklemek için etkin bir politikası vardır.</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75</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tr-TR" sz="1000" b="0" i="0" u="none">
                          <a:solidFill>
                            <a:schemeClr val="dk1"/>
                          </a:solidFill>
                          <a:latin typeface="Times New Roman" panose="02020603050405020304" pitchFamily="18" charset="0"/>
                          <a:cs typeface="Times New Roman" panose="02020603050405020304" pitchFamily="18" charset="0"/>
                          <a:sym typeface="Arial"/>
                        </a:rPr>
                        <a:t>95</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2"/>
                  </a:ext>
                </a:extLst>
              </a:tr>
              <a:tr h="192660">
                <a:tc>
                  <a:txBody>
                    <a:bodyPr/>
                    <a:lstStyle/>
                    <a:p>
                      <a:pPr marL="66675" marR="0" lvl="0" indent="0" algn="l" rtl="0">
                        <a:lnSpc>
                          <a:spcPct val="100000"/>
                        </a:lnSpc>
                        <a:spcBef>
                          <a:spcPts val="0"/>
                        </a:spcBef>
                        <a:spcAft>
                          <a:spcPts val="0"/>
                        </a:spcAft>
                        <a:buClr>
                          <a:schemeClr val="dk1"/>
                        </a:buClr>
                        <a:buSzPts val="1000"/>
                        <a:buFont typeface="Cambria"/>
                        <a:buNone/>
                      </a:pPr>
                      <a:r>
                        <a:rPr lang="en-US" sz="1000" b="0" i="0" u="none">
                          <a:solidFill>
                            <a:schemeClr val="dk1"/>
                          </a:solidFill>
                          <a:latin typeface="Times New Roman" panose="02020603050405020304" pitchFamily="18" charset="0"/>
                          <a:ea typeface="Cambria"/>
                          <a:cs typeface="Times New Roman" panose="02020603050405020304" pitchFamily="18" charset="0"/>
                          <a:sym typeface="Cambria"/>
                        </a:rPr>
                        <a:t>12-</a:t>
                      </a:r>
                      <a:endParaRPr sz="10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Okulumuz müfredat uygulamasını etkin bir şekilde izler.</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25</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5</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3"/>
                  </a:ext>
                </a:extLst>
              </a:tr>
              <a:tr h="192660">
                <a:tc>
                  <a:txBody>
                    <a:bodyPr/>
                    <a:lstStyle/>
                    <a:p>
                      <a:pPr marL="66675" marR="0" lvl="0" indent="0" algn="l" rtl="0">
                        <a:lnSpc>
                          <a:spcPct val="100000"/>
                        </a:lnSpc>
                        <a:spcBef>
                          <a:spcPts val="0"/>
                        </a:spcBef>
                        <a:spcAft>
                          <a:spcPts val="0"/>
                        </a:spcAft>
                        <a:buClr>
                          <a:schemeClr val="dk1"/>
                        </a:buClr>
                        <a:buSzPts val="1000"/>
                        <a:buFont typeface="Cambria"/>
                        <a:buNone/>
                      </a:pPr>
                      <a:r>
                        <a:rPr lang="en-US" sz="1000" b="0" i="0" u="none">
                          <a:solidFill>
                            <a:schemeClr val="dk1"/>
                          </a:solidFill>
                          <a:latin typeface="Times New Roman" panose="02020603050405020304" pitchFamily="18" charset="0"/>
                          <a:ea typeface="Cambria"/>
                          <a:cs typeface="Times New Roman" panose="02020603050405020304" pitchFamily="18" charset="0"/>
                          <a:sym typeface="Cambria"/>
                        </a:rPr>
                        <a:t>13-</a:t>
                      </a:r>
                      <a:endParaRPr sz="10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9850" marR="0" lvl="0" indent="0" algn="l" rtl="0">
                        <a:lnSpc>
                          <a:spcPct val="10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Okulumuz, velilere uygun etkinlikler düzenlemektedir.</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25</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0"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00" b="0" i="0" u="none">
                          <a:solidFill>
                            <a:schemeClr val="dk1"/>
                          </a:solidFill>
                          <a:latin typeface="Times New Roman" panose="02020603050405020304" pitchFamily="18" charset="0"/>
                          <a:ea typeface="Arial"/>
                          <a:cs typeface="Times New Roman" panose="02020603050405020304" pitchFamily="18" charset="0"/>
                          <a:sym typeface="Arial"/>
                        </a:rPr>
                        <a:t>5</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4"/>
                  </a:ext>
                </a:extLst>
              </a:tr>
              <a:tr h="146093">
                <a:tc gridSpan="2">
                  <a:txBody>
                    <a:bodyPr/>
                    <a:lstStyle/>
                    <a:p>
                      <a:pPr marL="0" marR="0" lvl="0" indent="0" algn="r" rtl="0">
                        <a:lnSpc>
                          <a:spcPct val="100000"/>
                        </a:lnSpc>
                        <a:spcBef>
                          <a:spcPts val="0"/>
                        </a:spcBef>
                        <a:spcAft>
                          <a:spcPts val="0"/>
                        </a:spcAft>
                        <a:buClr>
                          <a:schemeClr val="dk1"/>
                        </a:buClr>
                        <a:buSzPts val="900"/>
                        <a:buFont typeface="Arial"/>
                        <a:buNone/>
                      </a:pPr>
                      <a:r>
                        <a:rPr lang="en-US" sz="1000" b="1" i="0" u="none">
                          <a:solidFill>
                            <a:schemeClr val="dk1"/>
                          </a:solidFill>
                          <a:latin typeface="Times New Roman" panose="02020603050405020304" pitchFamily="18" charset="0"/>
                          <a:ea typeface="Arial"/>
                          <a:cs typeface="Times New Roman" panose="02020603050405020304" pitchFamily="18" charset="0"/>
                          <a:sym typeface="Arial"/>
                        </a:rPr>
                        <a:t>GENEL DEĞERLENDİRME</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tr-TR"/>
                    </a:p>
                  </a:txBody>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000" b="1"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00" b="1" i="0" u="none">
                          <a:solidFill>
                            <a:schemeClr val="dk1"/>
                          </a:solidFill>
                          <a:latin typeface="Times New Roman" panose="02020603050405020304" pitchFamily="18" charset="0"/>
                          <a:ea typeface="Arial"/>
                          <a:cs typeface="Times New Roman" panose="02020603050405020304" pitchFamily="18" charset="0"/>
                          <a:sym typeface="Arial"/>
                        </a:rPr>
                        <a:t>50</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r>
                        <a:rPr lang="tr-TR" sz="1000" b="1" i="0" u="none">
                          <a:solidFill>
                            <a:schemeClr val="dk1"/>
                          </a:solidFill>
                          <a:latin typeface="Times New Roman" panose="02020603050405020304" pitchFamily="18" charset="0"/>
                          <a:cs typeface="Times New Roman" panose="02020603050405020304" pitchFamily="18" charset="0"/>
                          <a:sym typeface="Arial"/>
                        </a:rPr>
                        <a:t>90,05</a:t>
                      </a:r>
                      <a:endParaRPr sz="100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5"/>
                  </a:ext>
                </a:extLst>
              </a:tr>
            </a:tbl>
          </a:graphicData>
        </a:graphic>
      </p:graphicFrame>
      <p:sp>
        <p:nvSpPr>
          <p:cNvPr id="847" name="Google Shape;847;p28"/>
          <p:cNvSpPr txBox="1"/>
          <p:nvPr/>
        </p:nvSpPr>
        <p:spPr>
          <a:xfrm>
            <a:off x="7675562" y="3135312"/>
            <a:ext cx="3184525" cy="1292225"/>
          </a:xfrm>
          <a:prstGeom prst="rect">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a:solidFill>
                  <a:srgbClr val="000000"/>
                </a:solidFill>
                <a:latin typeface="Calibri"/>
                <a:ea typeface="Calibri"/>
                <a:cs typeface="Calibri"/>
                <a:sym typeface="Calibri"/>
              </a:rPr>
              <a:t>NOT</a:t>
            </a:r>
            <a:endParaRPr/>
          </a:p>
          <a:p>
            <a:pPr marL="0" marR="0" lvl="0" indent="0" algn="ctr" rtl="0">
              <a:lnSpc>
                <a:spcPct val="100000"/>
              </a:lnSpc>
              <a:spcBef>
                <a:spcPts val="0"/>
              </a:spcBef>
              <a:spcAft>
                <a:spcPts val="0"/>
              </a:spcAft>
              <a:buClr>
                <a:srgbClr val="000000"/>
              </a:buClr>
              <a:buSzPts val="1200"/>
              <a:buFont typeface="Calibri"/>
              <a:buNone/>
            </a:pPr>
            <a:r>
              <a:rPr lang="en-US" sz="1200" b="0" i="0" u="none" err="1">
                <a:solidFill>
                  <a:srgbClr val="000000"/>
                </a:solidFill>
                <a:latin typeface="Calibri"/>
                <a:ea typeface="Calibri"/>
                <a:cs typeface="Calibri"/>
                <a:sym typeface="Calibri"/>
              </a:rPr>
              <a:t>bu</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bölümde</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okul</a:t>
            </a:r>
            <a:r>
              <a:rPr lang="en-US" sz="1200" b="0" i="0" u="none">
                <a:solidFill>
                  <a:srgbClr val="000000"/>
                </a:solidFill>
                <a:latin typeface="Calibri"/>
                <a:ea typeface="Calibri"/>
                <a:cs typeface="Calibri"/>
                <a:sym typeface="Calibri"/>
              </a:rPr>
              <a:t> tarafından </a:t>
            </a:r>
            <a:r>
              <a:rPr lang="en-US" sz="1200" b="0" i="0" u="none" err="1">
                <a:solidFill>
                  <a:srgbClr val="000000"/>
                </a:solidFill>
                <a:latin typeface="Calibri"/>
                <a:ea typeface="Calibri"/>
                <a:cs typeface="Calibri"/>
                <a:sym typeface="Calibri"/>
              </a:rPr>
              <a:t>yapılan</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öğrenci</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anketlerine</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ilişkin</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sonuçlara</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yer</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verilecektir</a:t>
            </a:r>
            <a:endParaRPr/>
          </a:p>
          <a:p>
            <a:pPr marL="0" marR="0" lvl="0" indent="0" algn="ctr" rtl="0">
              <a:lnSpc>
                <a:spcPct val="100000"/>
              </a:lnSpc>
              <a:spcBef>
                <a:spcPts val="0"/>
              </a:spcBef>
              <a:spcAft>
                <a:spcPts val="0"/>
              </a:spcAft>
              <a:buClr>
                <a:srgbClr val="000000"/>
              </a:buClr>
              <a:buSzPts val="1200"/>
              <a:buFont typeface="Calibri"/>
              <a:buNone/>
            </a:pPr>
            <a:r>
              <a:rPr lang="en-US" sz="1200" b="0" i="0" u="none" err="1">
                <a:solidFill>
                  <a:srgbClr val="000000"/>
                </a:solidFill>
                <a:latin typeface="Calibri"/>
                <a:ea typeface="Calibri"/>
                <a:cs typeface="Calibri"/>
                <a:sym typeface="Calibri"/>
              </a:rPr>
              <a:t>Güçlü</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ve</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zayıf</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yönler</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belirlenirken</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anket</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sonuçlarına</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göre</a:t>
            </a:r>
            <a:r>
              <a:rPr lang="en-US" sz="1200" b="0" i="0" u="none">
                <a:solidFill>
                  <a:srgbClr val="000000"/>
                </a:solidFill>
                <a:latin typeface="Calibri"/>
                <a:ea typeface="Calibri"/>
                <a:cs typeface="Calibri"/>
                <a:sym typeface="Calibri"/>
              </a:rPr>
              <a:t> 3.50 </a:t>
            </a:r>
            <a:r>
              <a:rPr lang="en-US" sz="1200" b="0" i="0" u="none" err="1">
                <a:solidFill>
                  <a:srgbClr val="000000"/>
                </a:solidFill>
                <a:latin typeface="Calibri"/>
                <a:ea typeface="Calibri"/>
                <a:cs typeface="Calibri"/>
                <a:sym typeface="Calibri"/>
              </a:rPr>
              <a:t>ve</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altı</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zayıf</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yön</a:t>
            </a:r>
            <a:r>
              <a:rPr lang="en-US" sz="1200" b="0" i="0" u="none">
                <a:solidFill>
                  <a:srgbClr val="000000"/>
                </a:solidFill>
                <a:latin typeface="Calibri"/>
                <a:ea typeface="Calibri"/>
                <a:cs typeface="Calibri"/>
                <a:sym typeface="Calibri"/>
              </a:rPr>
              <a:t>; 3.50 </a:t>
            </a:r>
            <a:r>
              <a:rPr lang="en-US" sz="1200" b="0" i="0" u="none" err="1">
                <a:solidFill>
                  <a:srgbClr val="000000"/>
                </a:solidFill>
                <a:latin typeface="Calibri"/>
                <a:ea typeface="Calibri"/>
                <a:cs typeface="Calibri"/>
                <a:sym typeface="Calibri"/>
              </a:rPr>
              <a:t>ve</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üstü</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güçlü</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yön</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olarak</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alınacaktır</a:t>
            </a:r>
            <a:r>
              <a:rPr lang="en-US" sz="1200" b="0" i="0" u="none">
                <a:solidFill>
                  <a:srgbClr val="000000"/>
                </a:solidFill>
                <a:latin typeface="Calibri"/>
                <a:ea typeface="Calibri"/>
                <a:cs typeface="Calibri"/>
                <a:sym typeface="Calibri"/>
              </a:rPr>
              <a:t>.</a:t>
            </a:r>
            <a:endParaRPr/>
          </a:p>
        </p:txBody>
      </p:sp>
      <p:sp>
        <p:nvSpPr>
          <p:cNvPr id="848" name="Google Shape;848;p28"/>
          <p:cNvSpPr/>
          <p:nvPr/>
        </p:nvSpPr>
        <p:spPr>
          <a:xfrm>
            <a:off x="7826375" y="5259387"/>
            <a:ext cx="2884487" cy="695325"/>
          </a:xfrm>
          <a:prstGeom prst="wedgeEllipseCallout">
            <a:avLst>
              <a:gd name="adj1" fmla="val -3583"/>
              <a:gd name="adj2" fmla="val 12545"/>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200"/>
              <a:buFont typeface="Calibri"/>
              <a:buNone/>
            </a:pPr>
            <a:r>
              <a:rPr lang="en-US" sz="1200" b="1" i="0" u="none">
                <a:solidFill>
                  <a:srgbClr val="FF0000"/>
                </a:solidFill>
                <a:latin typeface="Calibri"/>
                <a:ea typeface="Calibri"/>
                <a:cs typeface="Calibri"/>
                <a:sym typeface="Calibri"/>
              </a:rPr>
              <a:t>ÖRNEKTİR</a:t>
            </a:r>
            <a:r>
              <a:rPr lang="en-US" sz="1200" b="0" i="0" u="none">
                <a:solidFill>
                  <a:schemeClr val="dk1"/>
                </a:solidFill>
                <a:latin typeface="Calibri"/>
                <a:ea typeface="Calibri"/>
                <a:cs typeface="Calibri"/>
                <a:sym typeface="Calibri"/>
              </a:rPr>
              <a:t> </a:t>
            </a:r>
            <a:endParaRPr/>
          </a:p>
          <a:p>
            <a:pPr marL="0" marR="0" lvl="0" indent="0" algn="ctr" rtl="0">
              <a:lnSpc>
                <a:spcPct val="100000"/>
              </a:lnSpc>
              <a:spcBef>
                <a:spcPts val="0"/>
              </a:spcBef>
              <a:spcAft>
                <a:spcPts val="0"/>
              </a:spcAft>
              <a:buClr>
                <a:schemeClr val="dk1"/>
              </a:buClr>
              <a:buSzPts val="1200"/>
              <a:buFont typeface="Calibri"/>
              <a:buNone/>
            </a:pPr>
            <a:r>
              <a:rPr lang="en-US" sz="1200" b="0" i="0" u="none">
                <a:solidFill>
                  <a:schemeClr val="dk1"/>
                </a:solidFill>
                <a:latin typeface="Calibri"/>
                <a:ea typeface="Calibri"/>
                <a:cs typeface="Calibri"/>
                <a:sym typeface="Calibri"/>
              </a:rPr>
              <a:t>Bu Tabloyu excel anketler kısmından güncelleyiniz</a:t>
            </a:r>
            <a:endParaRPr/>
          </a:p>
        </p:txBody>
      </p:sp>
      <p:sp>
        <p:nvSpPr>
          <p:cNvPr id="2" name="Slayt Numarası Yer Tutucusu 1">
            <a:extLst>
              <a:ext uri="{FF2B5EF4-FFF2-40B4-BE49-F238E27FC236}">
                <a16:creationId xmlns:a16="http://schemas.microsoft.com/office/drawing/2014/main" xmlns="" id="{EC779FB9-ABCC-ABAB-8EF9-51CB11964AD1}"/>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19</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8" name="Google Shape;518;p3"/>
          <p:cNvSpPr txBox="1"/>
          <p:nvPr/>
        </p:nvSpPr>
        <p:spPr>
          <a:xfrm>
            <a:off x="958051" y="3324224"/>
            <a:ext cx="3273425" cy="6022975"/>
          </a:xfrm>
          <a:prstGeom prst="rect">
            <a:avLst/>
          </a:prstGeom>
          <a:noFill/>
          <a:ln>
            <a:noFill/>
          </a:ln>
        </p:spPr>
        <p:txBody>
          <a:bodyPr spcFirstLastPara="1" wrap="square" lIns="91000" tIns="45525" rIns="91000" bIns="45525" anchor="t" anchorCtr="0">
            <a:spAutoFit/>
          </a:bodyPr>
          <a:lstStyle/>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Korkma</a:t>
            </a:r>
            <a:r>
              <a:rPr lang="en-US" sz="1000" b="0" i="0" u="none">
                <a:solidFill>
                  <a:srgbClr val="000000"/>
                </a:solidFill>
                <a:latin typeface="Arial"/>
                <a:ea typeface="Arial"/>
                <a:cs typeface="Arial"/>
                <a:sym typeface="Arial"/>
              </a:rPr>
              <a:t>! Sönmez </a:t>
            </a:r>
            <a:r>
              <a:rPr lang="en-US" sz="1000" b="0" i="0" u="none" err="1">
                <a:solidFill>
                  <a:srgbClr val="000000"/>
                </a:solidFill>
                <a:latin typeface="Arial"/>
                <a:ea typeface="Arial"/>
                <a:cs typeface="Arial"/>
                <a:sym typeface="Arial"/>
              </a:rPr>
              <a:t>bu</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şafaklarda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yüzen</a:t>
            </a:r>
            <a:r>
              <a:rPr lang="en-US" sz="1000" b="0" i="0" u="none">
                <a:solidFill>
                  <a:srgbClr val="000000"/>
                </a:solidFill>
                <a:latin typeface="Arial"/>
                <a:ea typeface="Arial"/>
                <a:cs typeface="Arial"/>
                <a:sym typeface="Arial"/>
              </a:rPr>
              <a:t> al </a:t>
            </a:r>
            <a:r>
              <a:rPr lang="en-US" sz="1000" b="0" i="0" u="none" err="1">
                <a:solidFill>
                  <a:srgbClr val="000000"/>
                </a:solidFill>
                <a:latin typeface="Arial"/>
                <a:ea typeface="Arial"/>
                <a:cs typeface="Arial"/>
                <a:sym typeface="Arial"/>
              </a:rPr>
              <a:t>sancak</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Sönmeden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yurdumun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üstünde</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tüten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en</a:t>
            </a:r>
            <a:r>
              <a:rPr lang="en-US" sz="1000" b="0" i="0" u="none">
                <a:solidFill>
                  <a:srgbClr val="000000"/>
                </a:solidFill>
                <a:latin typeface="Arial"/>
                <a:ea typeface="Arial"/>
                <a:cs typeface="Arial"/>
                <a:sym typeface="Arial"/>
              </a:rPr>
              <a:t> son </a:t>
            </a:r>
            <a:r>
              <a:rPr lang="en-US" sz="1000" b="0" i="0" u="none" err="1">
                <a:solidFill>
                  <a:srgbClr val="000000"/>
                </a:solidFill>
                <a:latin typeface="Arial"/>
                <a:ea typeface="Arial"/>
                <a:cs typeface="Arial"/>
                <a:sym typeface="Arial"/>
              </a:rPr>
              <a:t>ocak</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O </a:t>
            </a:r>
            <a:r>
              <a:rPr lang="en-US" sz="1000" b="0" i="0" u="none" err="1">
                <a:solidFill>
                  <a:srgbClr val="000000"/>
                </a:solidFill>
                <a:latin typeface="Arial"/>
                <a:ea typeface="Arial"/>
                <a:cs typeface="Arial"/>
                <a:sym typeface="Arial"/>
              </a:rPr>
              <a:t>benim</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milletimin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yıldızıdır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parlayacak</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O </a:t>
            </a:r>
            <a:r>
              <a:rPr lang="en-US" sz="1000" b="0" i="0" u="none" err="1">
                <a:solidFill>
                  <a:srgbClr val="000000"/>
                </a:solidFill>
                <a:latin typeface="Arial"/>
                <a:ea typeface="Arial"/>
                <a:cs typeface="Arial"/>
                <a:sym typeface="Arial"/>
              </a:rPr>
              <a:t>benimdir</a:t>
            </a:r>
            <a:r>
              <a:rPr lang="en-US" sz="1000" b="0" i="0" u="none">
                <a:solidFill>
                  <a:srgbClr val="000000"/>
                </a:solidFill>
                <a:latin typeface="Arial"/>
                <a:ea typeface="Arial"/>
                <a:cs typeface="Arial"/>
                <a:sym typeface="Arial"/>
              </a:rPr>
              <a:t>, o </a:t>
            </a:r>
            <a:r>
              <a:rPr lang="en-US" sz="1000" b="0" i="0" u="none" err="1">
                <a:solidFill>
                  <a:srgbClr val="000000"/>
                </a:solidFill>
                <a:latin typeface="Arial"/>
                <a:ea typeface="Arial"/>
                <a:cs typeface="Arial"/>
                <a:sym typeface="Arial"/>
              </a:rPr>
              <a:t>benim</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milletimindir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ancak</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chemeClr val="dk1"/>
              </a:buClr>
              <a:buSzPts val="1000"/>
              <a:buFont typeface="Calibri"/>
              <a:buNone/>
            </a:pPr>
            <a:endParaRPr sz="1000" b="0" i="0" u="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Çatma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kurban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olayım</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çehreni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ey</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nazlı</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hilal</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Kahraman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ırkıma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bir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gül</a:t>
            </a:r>
            <a:r>
              <a:rPr lang="en-US" sz="1000" b="0" i="0" u="none">
                <a:solidFill>
                  <a:srgbClr val="000000"/>
                </a:solidFill>
                <a:latin typeface="Arial"/>
                <a:ea typeface="Arial"/>
                <a:cs typeface="Arial"/>
                <a:sym typeface="Arial"/>
              </a:rPr>
              <a:t>; ne </a:t>
            </a:r>
            <a:r>
              <a:rPr lang="en-US" sz="1000" b="0" i="0" u="none" err="1">
                <a:solidFill>
                  <a:srgbClr val="000000"/>
                </a:solidFill>
                <a:latin typeface="Arial"/>
                <a:ea typeface="Arial"/>
                <a:cs typeface="Arial"/>
                <a:sym typeface="Arial"/>
              </a:rPr>
              <a:t>bu</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şiddet</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bu</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celal</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Sana </a:t>
            </a:r>
            <a:r>
              <a:rPr lang="en-US" sz="1000" b="0" i="0" u="none" err="1">
                <a:solidFill>
                  <a:srgbClr val="000000"/>
                </a:solidFill>
                <a:latin typeface="Arial"/>
                <a:ea typeface="Arial"/>
                <a:cs typeface="Arial"/>
                <a:sym typeface="Arial"/>
              </a:rPr>
              <a:t>olmaz</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dökülen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kanlarımız</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sonra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helal</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Hakkıdır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Hakk’a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tapan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milletimin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istiklal</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chemeClr val="dk1"/>
              </a:buClr>
              <a:buSzPts val="1000"/>
              <a:buFont typeface="Calibri"/>
              <a:buNone/>
            </a:pPr>
            <a:endParaRPr sz="1000" b="0" i="0" u="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Ben </a:t>
            </a:r>
            <a:r>
              <a:rPr lang="en-US" sz="1000" b="0" i="0" u="none" err="1">
                <a:solidFill>
                  <a:srgbClr val="000000"/>
                </a:solidFill>
                <a:latin typeface="Arial"/>
                <a:ea typeface="Arial"/>
                <a:cs typeface="Arial"/>
                <a:sym typeface="Arial"/>
              </a:rPr>
              <a:t>ezelden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beridir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hür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yaşadım</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hür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yaşarım</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Hangi </a:t>
            </a:r>
            <a:r>
              <a:rPr lang="en-US" sz="1000" b="0" i="0" u="none" err="1">
                <a:solidFill>
                  <a:srgbClr val="000000"/>
                </a:solidFill>
                <a:latin typeface="Arial"/>
                <a:ea typeface="Arial"/>
                <a:cs typeface="Arial"/>
                <a:sym typeface="Arial"/>
              </a:rPr>
              <a:t>çılgın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bana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zincir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vuracakmış</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Şaşarım</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Kükremiş</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sel</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gibiyim</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bendimi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çiğner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aşarım</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Yırtarım</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dağları</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enginlere</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sığmam</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taşarım</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chemeClr val="dk1"/>
              </a:buClr>
              <a:buSzPts val="1000"/>
              <a:buFont typeface="Calibri"/>
              <a:buNone/>
            </a:pPr>
            <a:endParaRPr sz="1000" b="0" i="0" u="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Garbın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afakını</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sarmışsa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çelik</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zırhlı</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duvar</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Benim</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iman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dolu</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göğsüm</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gibi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serhaddim</a:t>
            </a:r>
            <a:r>
              <a:rPr lang="en-US" sz="1000" b="0" i="0" u="none">
                <a:solidFill>
                  <a:srgbClr val="000000"/>
                </a:solidFill>
                <a:latin typeface="Arial"/>
                <a:ea typeface="Arial"/>
                <a:cs typeface="Arial"/>
                <a:sym typeface="Arial"/>
              </a:rPr>
              <a:t> var.</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Ulusun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korkma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Nasıl</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böyle</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bir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imanı</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boğar</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a:t>
            </a:r>
            <a:r>
              <a:rPr lang="en-US" sz="1000" b="0" i="0" u="none" err="1">
                <a:solidFill>
                  <a:srgbClr val="000000"/>
                </a:solidFill>
                <a:latin typeface="Arial"/>
                <a:ea typeface="Arial"/>
                <a:cs typeface="Arial"/>
                <a:sym typeface="Arial"/>
              </a:rPr>
              <a:t>Medeniyet</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dediğin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tek</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dişi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kalmış</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canavar</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chemeClr val="dk1"/>
              </a:buClr>
              <a:buSzPts val="1000"/>
              <a:buFont typeface="Calibri"/>
              <a:buNone/>
            </a:pPr>
            <a:endParaRPr sz="1000" b="0" i="0" u="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Arkadaş</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Yurduma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alçakları</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uğratma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sakın</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Siper</a:t>
            </a:r>
            <a:r>
              <a:rPr lang="en-US" sz="1000" b="0" i="0" u="none">
                <a:solidFill>
                  <a:srgbClr val="000000"/>
                </a:solidFill>
                <a:latin typeface="Arial"/>
                <a:ea typeface="Arial"/>
                <a:cs typeface="Arial"/>
                <a:sym typeface="Arial"/>
              </a:rPr>
              <a:t> et </a:t>
            </a:r>
            <a:r>
              <a:rPr lang="en-US" sz="1000" b="0" i="0" u="none" err="1">
                <a:solidFill>
                  <a:srgbClr val="000000"/>
                </a:solidFill>
                <a:latin typeface="Arial"/>
                <a:ea typeface="Arial"/>
                <a:cs typeface="Arial"/>
                <a:sym typeface="Arial"/>
              </a:rPr>
              <a:t>gövdeni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dursun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bu</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hayâsızca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akın</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Doğacaktır</a:t>
            </a:r>
            <a:r>
              <a:rPr lang="en-US" sz="1000" b="0" i="0" u="none">
                <a:solidFill>
                  <a:srgbClr val="000000"/>
                </a:solidFill>
                <a:latin typeface="Arial"/>
                <a:ea typeface="Arial"/>
                <a:cs typeface="Arial"/>
                <a:sym typeface="Arial"/>
              </a:rPr>
              <a:t> sana </a:t>
            </a:r>
            <a:r>
              <a:rPr lang="en-US" sz="1000" b="0" i="0" u="none" err="1">
                <a:solidFill>
                  <a:srgbClr val="000000"/>
                </a:solidFill>
                <a:latin typeface="Arial"/>
                <a:ea typeface="Arial"/>
                <a:cs typeface="Arial"/>
                <a:sym typeface="Arial"/>
              </a:rPr>
              <a:t>vadettiği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günler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Hakk’ın</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Kim </a:t>
            </a:r>
            <a:r>
              <a:rPr lang="en-US" sz="1000" b="0" i="0" u="none" err="1">
                <a:solidFill>
                  <a:srgbClr val="000000"/>
                </a:solidFill>
                <a:latin typeface="Arial"/>
                <a:ea typeface="Arial"/>
                <a:cs typeface="Arial"/>
                <a:sym typeface="Arial"/>
              </a:rPr>
              <a:t>bilir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belki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yarın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belki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yarından</a:t>
            </a:r>
            <a:r>
              <a:rPr lang="en-US" sz="1000" b="0" i="0" u="none">
                <a:solidFill>
                  <a:srgbClr val="000000"/>
                </a:solidFill>
                <a:latin typeface="Arial"/>
                <a:ea typeface="Arial"/>
                <a:cs typeface="Arial"/>
                <a:sym typeface="Arial"/>
              </a:rPr>
              <a:t> da </a:t>
            </a:r>
            <a:r>
              <a:rPr lang="en-US" sz="1000" b="0" i="0" u="none" err="1">
                <a:solidFill>
                  <a:srgbClr val="000000"/>
                </a:solidFill>
                <a:latin typeface="Arial"/>
                <a:ea typeface="Arial"/>
                <a:cs typeface="Arial"/>
                <a:sym typeface="Arial"/>
              </a:rPr>
              <a:t>yakın</a:t>
            </a:r>
            <a:r>
              <a:rPr lang="en-US" sz="1000" b="0" i="0" u="none">
                <a:solidFill>
                  <a:srgbClr val="000000"/>
                </a:solidFill>
                <a:latin typeface="Arial"/>
                <a:ea typeface="Arial"/>
                <a:cs typeface="Arial"/>
                <a:sym typeface="Arial"/>
              </a:rPr>
              <a:t>.</a:t>
            </a:r>
            <a:endParaRPr/>
          </a:p>
          <a:p>
            <a:pPr marL="0" marR="0" lvl="0" indent="0" algn="l" rtl="0">
              <a:lnSpc>
                <a:spcPct val="100000"/>
              </a:lnSpc>
              <a:spcBef>
                <a:spcPts val="0"/>
              </a:spcBef>
              <a:spcAft>
                <a:spcPts val="0"/>
              </a:spcAft>
              <a:buNone/>
            </a:pPr>
            <a:endParaRPr sz="1000" b="0" i="0" u="none">
              <a:solidFill>
                <a:srgbClr val="000000"/>
              </a:solidFill>
              <a:latin typeface="Arial"/>
              <a:ea typeface="Arial"/>
              <a:cs typeface="Arial"/>
              <a:sym typeface="Arial"/>
            </a:endParaRPr>
          </a:p>
        </p:txBody>
      </p:sp>
      <p:sp>
        <p:nvSpPr>
          <p:cNvPr id="519" name="Google Shape;519;p3"/>
          <p:cNvSpPr txBox="1"/>
          <p:nvPr/>
        </p:nvSpPr>
        <p:spPr>
          <a:xfrm>
            <a:off x="3941762" y="3322637"/>
            <a:ext cx="3429000" cy="6024562"/>
          </a:xfrm>
          <a:prstGeom prst="rect">
            <a:avLst/>
          </a:prstGeom>
          <a:noFill/>
          <a:ln>
            <a:noFill/>
          </a:ln>
        </p:spPr>
        <p:txBody>
          <a:bodyPr spcFirstLastPara="1" wrap="square" lIns="91000" tIns="45525" rIns="91000" bIns="45525" anchor="t" anchorCtr="0">
            <a:spAutoFit/>
          </a:bodyPr>
          <a:lstStyle/>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Bastığın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yerleri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toprak</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diyerek</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geçme</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tanı</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Düşün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altındaki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binlerce</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kefensiz</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yatanı</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Sen </a:t>
            </a:r>
            <a:r>
              <a:rPr lang="en-US" sz="1000" b="0" i="0" u="none" err="1">
                <a:solidFill>
                  <a:srgbClr val="000000"/>
                </a:solidFill>
                <a:latin typeface="Arial"/>
                <a:ea typeface="Arial"/>
                <a:cs typeface="Arial"/>
                <a:sym typeface="Arial"/>
              </a:rPr>
              <a:t>şehit</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oğlusun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incitme</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yazıktır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atanı</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Verme, </a:t>
            </a:r>
            <a:r>
              <a:rPr lang="en-US" sz="1000" b="0" i="0" u="none" err="1">
                <a:solidFill>
                  <a:srgbClr val="000000"/>
                </a:solidFill>
                <a:latin typeface="Arial"/>
                <a:ea typeface="Arial"/>
                <a:cs typeface="Arial"/>
                <a:sym typeface="Arial"/>
              </a:rPr>
              <a:t>dünyaları</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alsan</a:t>
            </a:r>
            <a:r>
              <a:rPr lang="en-US" sz="1000" b="0" i="0" u="none">
                <a:solidFill>
                  <a:srgbClr val="000000"/>
                </a:solidFill>
                <a:latin typeface="Arial"/>
                <a:ea typeface="Arial"/>
                <a:cs typeface="Arial"/>
                <a:sym typeface="Arial"/>
              </a:rPr>
              <a:t> da </a:t>
            </a:r>
            <a:r>
              <a:rPr lang="en-US" sz="1000" b="0" i="0" u="none" err="1">
                <a:solidFill>
                  <a:srgbClr val="000000"/>
                </a:solidFill>
                <a:latin typeface="Arial"/>
                <a:ea typeface="Arial"/>
                <a:cs typeface="Arial"/>
                <a:sym typeface="Arial"/>
              </a:rPr>
              <a:t>bu</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cennet</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vatanı</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chemeClr val="dk1"/>
              </a:buClr>
              <a:buSzPts val="1000"/>
              <a:buFont typeface="Calibri"/>
              <a:buNone/>
            </a:pPr>
            <a:endParaRPr sz="1000" b="0" i="0" u="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Kim </a:t>
            </a:r>
            <a:r>
              <a:rPr lang="en-US" sz="1000" b="0" i="0" u="none" err="1">
                <a:solidFill>
                  <a:srgbClr val="000000"/>
                </a:solidFill>
                <a:latin typeface="Arial"/>
                <a:ea typeface="Arial"/>
                <a:cs typeface="Arial"/>
                <a:sym typeface="Arial"/>
              </a:rPr>
              <a:t>bu</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cennet</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vatanın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uğruna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olmaz</a:t>
            </a:r>
            <a:r>
              <a:rPr lang="en-US" sz="1000" b="0" i="0" u="none">
                <a:solidFill>
                  <a:srgbClr val="000000"/>
                </a:solidFill>
                <a:latin typeface="Arial"/>
                <a:ea typeface="Arial"/>
                <a:cs typeface="Arial"/>
                <a:sym typeface="Arial"/>
              </a:rPr>
              <a:t> ki </a:t>
            </a:r>
            <a:r>
              <a:rPr lang="en-US" sz="1000" b="0" i="0" u="none" err="1">
                <a:solidFill>
                  <a:srgbClr val="000000"/>
                </a:solidFill>
                <a:latin typeface="Arial"/>
                <a:ea typeface="Arial"/>
                <a:cs typeface="Arial"/>
                <a:sym typeface="Arial"/>
              </a:rPr>
              <a:t>feda</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Şüheda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fışkıracak</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toprağı</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sıksan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şüheda</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Canı</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cananı</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bütün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varımı</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alsın</a:t>
            </a:r>
            <a:r>
              <a:rPr lang="en-US" sz="1000" b="0" i="0" u="none">
                <a:solidFill>
                  <a:srgbClr val="000000"/>
                </a:solidFill>
                <a:latin typeface="Arial"/>
                <a:ea typeface="Arial"/>
                <a:cs typeface="Arial"/>
                <a:sym typeface="Arial"/>
              </a:rPr>
              <a:t> da </a:t>
            </a:r>
            <a:r>
              <a:rPr lang="en-US" sz="1000" b="0" i="0" u="none" err="1">
                <a:solidFill>
                  <a:srgbClr val="000000"/>
                </a:solidFill>
                <a:latin typeface="Arial"/>
                <a:ea typeface="Arial"/>
                <a:cs typeface="Arial"/>
                <a:sym typeface="Arial"/>
              </a:rPr>
              <a:t>Hüda</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Etmesin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tek</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vatanımdan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beni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dünyada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cüda</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chemeClr val="dk1"/>
              </a:buClr>
              <a:buSzPts val="1000"/>
              <a:buFont typeface="Calibri"/>
              <a:buNone/>
            </a:pPr>
            <a:endParaRPr sz="1000" b="0" i="0" u="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Ruhumun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senden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İlahî</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şudur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ancak</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emeli</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Değmesin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mabedimin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göğsüne</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namahrem</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eli</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Bu </a:t>
            </a:r>
            <a:r>
              <a:rPr lang="en-US" sz="1000" b="0" i="0" u="none" err="1">
                <a:solidFill>
                  <a:srgbClr val="000000"/>
                </a:solidFill>
                <a:latin typeface="Arial"/>
                <a:ea typeface="Arial"/>
                <a:cs typeface="Arial"/>
                <a:sym typeface="Arial"/>
              </a:rPr>
              <a:t>ezanlar</a:t>
            </a:r>
            <a:r>
              <a:rPr lang="en-US" sz="1000" b="0" i="0" u="none">
                <a:solidFill>
                  <a:srgbClr val="000000"/>
                </a:solidFill>
                <a:latin typeface="Arial"/>
                <a:ea typeface="Arial"/>
                <a:cs typeface="Arial"/>
                <a:sym typeface="Arial"/>
              </a:rPr>
              <a:t>, ki </a:t>
            </a:r>
            <a:r>
              <a:rPr lang="en-US" sz="1000" b="0" i="0" u="none" err="1">
                <a:solidFill>
                  <a:srgbClr val="000000"/>
                </a:solidFill>
                <a:latin typeface="Arial"/>
                <a:ea typeface="Arial"/>
                <a:cs typeface="Arial"/>
                <a:sym typeface="Arial"/>
              </a:rPr>
              <a:t>şehadetleri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dinin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temeli</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Ebedî</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yurdumun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üstünde</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benim</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inlemeli</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chemeClr val="dk1"/>
              </a:buClr>
              <a:buSzPts val="1000"/>
              <a:buFont typeface="Calibri"/>
              <a:buNone/>
            </a:pPr>
            <a:endParaRPr sz="1000" b="0" i="0" u="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O zaman </a:t>
            </a:r>
            <a:r>
              <a:rPr lang="en-US" sz="1000" b="0" i="0" u="none" err="1">
                <a:solidFill>
                  <a:srgbClr val="000000"/>
                </a:solidFill>
                <a:latin typeface="Arial"/>
                <a:ea typeface="Arial"/>
                <a:cs typeface="Arial"/>
                <a:sym typeface="Arial"/>
              </a:rPr>
              <a:t>vecdile</a:t>
            </a:r>
            <a:r>
              <a:rPr lang="en-US" sz="1000" b="0" i="0" u="none">
                <a:solidFill>
                  <a:srgbClr val="000000"/>
                </a:solidFill>
                <a:latin typeface="Arial"/>
                <a:ea typeface="Arial"/>
                <a:cs typeface="Arial"/>
                <a:sym typeface="Arial"/>
              </a:rPr>
              <a:t> bin </a:t>
            </a:r>
            <a:r>
              <a:rPr lang="en-US" sz="1000" b="0" i="0" u="none" err="1">
                <a:solidFill>
                  <a:srgbClr val="000000"/>
                </a:solidFill>
                <a:latin typeface="Arial"/>
                <a:ea typeface="Arial"/>
                <a:cs typeface="Arial"/>
                <a:sym typeface="Arial"/>
              </a:rPr>
              <a:t>secde</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eder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varsa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taşım</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Her </a:t>
            </a:r>
            <a:r>
              <a:rPr lang="en-US" sz="1000" b="0" i="0" u="none" err="1">
                <a:solidFill>
                  <a:srgbClr val="000000"/>
                </a:solidFill>
                <a:latin typeface="Arial"/>
                <a:ea typeface="Arial"/>
                <a:cs typeface="Arial"/>
                <a:sym typeface="Arial"/>
              </a:rPr>
              <a:t>cerihamdan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İlahî</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boşanıp</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kanlı</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yaşım</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Fışkırır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ruhumücerret</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gibi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yerden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naaşım</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O zaman </a:t>
            </a:r>
            <a:r>
              <a:rPr lang="en-US" sz="1000" b="0" i="0" u="none" err="1">
                <a:solidFill>
                  <a:srgbClr val="000000"/>
                </a:solidFill>
                <a:latin typeface="Arial"/>
                <a:ea typeface="Arial"/>
                <a:cs typeface="Arial"/>
                <a:sym typeface="Arial"/>
              </a:rPr>
              <a:t>yükselerek</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arşa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değer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belki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başım</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chemeClr val="dk1"/>
              </a:buClr>
              <a:buSzPts val="1000"/>
              <a:buFont typeface="Calibri"/>
              <a:buNone/>
            </a:pPr>
            <a:endParaRPr sz="1000" b="0" i="0" u="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Dalgalan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sen</a:t>
            </a:r>
            <a:r>
              <a:rPr lang="en-US" sz="1000" b="0" i="0" u="none">
                <a:solidFill>
                  <a:srgbClr val="000000"/>
                </a:solidFill>
                <a:latin typeface="Arial"/>
                <a:ea typeface="Arial"/>
                <a:cs typeface="Arial"/>
                <a:sym typeface="Arial"/>
              </a:rPr>
              <a:t> de </a:t>
            </a:r>
            <a:r>
              <a:rPr lang="en-US" sz="1000" b="0" i="0" u="none" err="1">
                <a:solidFill>
                  <a:srgbClr val="000000"/>
                </a:solidFill>
                <a:latin typeface="Arial"/>
                <a:ea typeface="Arial"/>
                <a:cs typeface="Arial"/>
                <a:sym typeface="Arial"/>
              </a:rPr>
              <a:t>şafaklar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gibi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ey</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şanlı</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hilal</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Olsun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artık</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dökülen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kanlarımın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hepsi</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helal</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Ebediyen</a:t>
            </a:r>
            <a:r>
              <a:rPr lang="en-US" sz="1000" b="0" i="0" u="none">
                <a:solidFill>
                  <a:srgbClr val="000000"/>
                </a:solidFill>
                <a:latin typeface="Arial"/>
                <a:ea typeface="Arial"/>
                <a:cs typeface="Arial"/>
                <a:sym typeface="Arial"/>
              </a:rPr>
              <a:t> sana yok, </a:t>
            </a:r>
            <a:r>
              <a:rPr lang="en-US" sz="1000" b="0" i="0" u="none" err="1">
                <a:solidFill>
                  <a:srgbClr val="000000"/>
                </a:solidFill>
                <a:latin typeface="Arial"/>
                <a:ea typeface="Arial"/>
                <a:cs typeface="Arial"/>
                <a:sym typeface="Arial"/>
              </a:rPr>
              <a:t>ırkıma</a:t>
            </a:r>
            <a:r>
              <a:rPr lang="en-US" sz="1000" b="0" i="0" u="none">
                <a:solidFill>
                  <a:srgbClr val="000000"/>
                </a:solidFill>
                <a:latin typeface="Arial"/>
                <a:ea typeface="Arial"/>
                <a:cs typeface="Arial"/>
                <a:sym typeface="Arial"/>
              </a:rPr>
              <a:t> yok </a:t>
            </a:r>
            <a:r>
              <a:rPr lang="en-US" sz="1000" b="0" i="0" u="none" err="1">
                <a:solidFill>
                  <a:srgbClr val="000000"/>
                </a:solidFill>
                <a:latin typeface="Arial"/>
                <a:ea typeface="Arial"/>
                <a:cs typeface="Arial"/>
                <a:sym typeface="Arial"/>
              </a:rPr>
              <a:t>izmihlal</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Hakkıdır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hür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yaşamış</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bayrağımın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hürriyet</a:t>
            </a:r>
            <a:r>
              <a:rPr lang="en-US" sz="1000" b="0" i="0" u="none">
                <a:solidFill>
                  <a:srgbClr val="000000"/>
                </a:solidFill>
                <a:latin typeface="Arial"/>
                <a:ea typeface="Arial"/>
                <a:cs typeface="Arial"/>
                <a:sym typeface="Arial"/>
              </a:rPr>
              <a:t>;</a:t>
            </a:r>
            <a:endParaRPr/>
          </a:p>
          <a:p>
            <a:pPr marL="0" marR="0" lvl="0" indent="0" algn="just" rtl="0">
              <a:lnSpc>
                <a:spcPct val="150000"/>
              </a:lnSpc>
              <a:spcBef>
                <a:spcPts val="0"/>
              </a:spcBef>
              <a:spcAft>
                <a:spcPts val="0"/>
              </a:spcAft>
              <a:buClr>
                <a:srgbClr val="000000"/>
              </a:buClr>
              <a:buSzPts val="1000"/>
              <a:buFont typeface="Arial"/>
              <a:buNone/>
            </a:pPr>
            <a:r>
              <a:rPr lang="en-US" sz="1000" b="0" i="0" u="none" err="1">
                <a:solidFill>
                  <a:srgbClr val="000000"/>
                </a:solidFill>
                <a:latin typeface="Arial"/>
                <a:ea typeface="Arial"/>
                <a:cs typeface="Arial"/>
                <a:sym typeface="Arial"/>
              </a:rPr>
              <a:t>Hakkıdır</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Hakk’a</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tapan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milletimin</a:t>
            </a:r>
            <a:r>
              <a:rPr lang="en-US" sz="1000" b="0" i="0" u="none">
                <a:solidFill>
                  <a:srgbClr val="000000"/>
                </a:solidFill>
                <a:latin typeface="Arial"/>
                <a:ea typeface="Arial"/>
                <a:cs typeface="Arial"/>
                <a:sym typeface="Arial"/>
              </a:rPr>
              <a:t> </a:t>
            </a:r>
            <a:r>
              <a:rPr lang="en-US" sz="1000" b="0" i="0" u="none" err="1">
                <a:solidFill>
                  <a:srgbClr val="000000"/>
                </a:solidFill>
                <a:latin typeface="Arial"/>
                <a:ea typeface="Arial"/>
                <a:cs typeface="Arial"/>
                <a:sym typeface="Arial"/>
              </a:rPr>
              <a:t>istiklal</a:t>
            </a:r>
            <a:r>
              <a:rPr lang="en-US" sz="1000" b="0" i="0" u="none">
                <a:solidFill>
                  <a:srgbClr val="000000"/>
                </a:solidFill>
                <a:latin typeface="Arial"/>
                <a:ea typeface="Arial"/>
                <a:cs typeface="Arial"/>
                <a:sym typeface="Arial"/>
              </a:rPr>
              <a:t>.</a:t>
            </a:r>
            <a:endParaRPr/>
          </a:p>
        </p:txBody>
      </p:sp>
      <p:pic>
        <p:nvPicPr>
          <p:cNvPr id="520" name="Google Shape;520;p3"/>
          <p:cNvPicPr preferRelativeResize="0"/>
          <p:nvPr/>
        </p:nvPicPr>
        <p:blipFill rotWithShape="1">
          <a:blip r:embed="rId3">
            <a:alphaModFix/>
          </a:blip>
          <a:srcRect/>
          <a:stretch/>
        </p:blipFill>
        <p:spPr>
          <a:xfrm>
            <a:off x="1127125" y="1272380"/>
            <a:ext cx="5494337" cy="2124075"/>
          </a:xfrm>
          <a:prstGeom prst="rect">
            <a:avLst/>
          </a:prstGeom>
          <a:noFill/>
          <a:ln>
            <a:noFill/>
          </a:ln>
        </p:spPr>
      </p:pic>
      <p:sp>
        <p:nvSpPr>
          <p:cNvPr id="521" name="Google Shape;521;p3"/>
          <p:cNvSpPr txBox="1"/>
          <p:nvPr/>
        </p:nvSpPr>
        <p:spPr>
          <a:xfrm>
            <a:off x="4966499" y="9158286"/>
            <a:ext cx="2133600" cy="269875"/>
          </a:xfrm>
          <a:prstGeom prst="rect">
            <a:avLst/>
          </a:prstGeom>
          <a:noFill/>
          <a:ln>
            <a:noFill/>
          </a:ln>
        </p:spPr>
        <p:txBody>
          <a:bodyPr spcFirstLastPara="1" wrap="square" lIns="91000" tIns="45525" rIns="91000" bIns="45525" anchor="t" anchorCtr="0">
            <a:spAutoFit/>
          </a:bodyPr>
          <a:lstStyle/>
          <a:p>
            <a:pPr marL="0" marR="0" lvl="0" indent="0" algn="r" rtl="0">
              <a:lnSpc>
                <a:spcPct val="100000"/>
              </a:lnSpc>
              <a:spcBef>
                <a:spcPts val="0"/>
              </a:spcBef>
              <a:spcAft>
                <a:spcPts val="0"/>
              </a:spcAft>
              <a:buClr>
                <a:srgbClr val="000000"/>
              </a:buClr>
              <a:buSzPts val="1100"/>
              <a:buFont typeface="Calibri"/>
              <a:buNone/>
            </a:pPr>
            <a:r>
              <a:rPr lang="en-US" sz="1100" b="1" i="0" u="none">
                <a:solidFill>
                  <a:srgbClr val="000000"/>
                </a:solidFill>
                <a:latin typeface="Calibri"/>
                <a:ea typeface="Calibri"/>
                <a:cs typeface="Calibri"/>
                <a:sym typeface="Calibri"/>
              </a:rPr>
              <a:t>Mehmet Akif ERSOY</a:t>
            </a:r>
            <a:endParaRPr/>
          </a:p>
        </p:txBody>
      </p:sp>
      <p:grpSp>
        <p:nvGrpSpPr>
          <p:cNvPr id="522" name="Google Shape;522;p3"/>
          <p:cNvGrpSpPr/>
          <p:nvPr/>
        </p:nvGrpSpPr>
        <p:grpSpPr>
          <a:xfrm>
            <a:off x="765175" y="880268"/>
            <a:ext cx="6267450" cy="661987"/>
            <a:chOff x="183515" y="157159"/>
            <a:chExt cx="6674485" cy="662560"/>
          </a:xfrm>
        </p:grpSpPr>
        <p:sp>
          <p:nvSpPr>
            <p:cNvPr id="523" name="Google Shape;523;p3"/>
            <p:cNvSpPr/>
            <p:nvPr/>
          </p:nvSpPr>
          <p:spPr>
            <a:xfrm rot="-2880000">
              <a:off x="300452" y="198593"/>
              <a:ext cx="537039" cy="524086"/>
            </a:xfrm>
            <a:custGeom>
              <a:avLst/>
              <a:gdLst/>
              <a:ahLst/>
              <a:cxnLst/>
              <a:rect l="l" t="t" r="r" b="b"/>
              <a:pathLst>
                <a:path w="537039" h="524086" extrusionOk="0">
                  <a:moveTo>
                    <a:pt x="0" y="0"/>
                  </a:moveTo>
                  <a:lnTo>
                    <a:pt x="0" y="0"/>
                  </a:lnTo>
                  <a:lnTo>
                    <a:pt x="537039" y="0"/>
                  </a:lnTo>
                  <a:lnTo>
                    <a:pt x="0" y="524086"/>
                  </a:lnTo>
                  <a:lnTo>
                    <a:pt x="0" y="0"/>
                  </a:lnTo>
                  <a:close/>
                </a:path>
              </a:pathLst>
            </a:custGeom>
            <a:gradFill>
              <a:gsLst>
                <a:gs pos="0">
                  <a:srgbClr val="BCBCBC"/>
                </a:gs>
                <a:gs pos="35000">
                  <a:srgbClr val="D0D0D0"/>
                </a:gs>
                <a:gs pos="100000">
                  <a:srgbClr val="EDEDED"/>
                </a:gs>
              </a:gsLst>
              <a:lin ang="16200000" scaled="0"/>
            </a:gradFill>
            <a:ln w="9525"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524" name="Google Shape;524;p3"/>
            <p:cNvSpPr/>
            <p:nvPr/>
          </p:nvSpPr>
          <p:spPr>
            <a:xfrm rot="7740000">
              <a:off x="6220187" y="312082"/>
              <a:ext cx="540217" cy="475058"/>
            </a:xfrm>
            <a:custGeom>
              <a:avLst/>
              <a:gdLst/>
              <a:ahLst/>
              <a:cxnLst/>
              <a:rect l="l" t="t" r="r" b="b"/>
              <a:pathLst>
                <a:path w="540217" h="475058" extrusionOk="0">
                  <a:moveTo>
                    <a:pt x="0" y="7435"/>
                  </a:moveTo>
                  <a:lnTo>
                    <a:pt x="8454" y="0"/>
                  </a:lnTo>
                  <a:lnTo>
                    <a:pt x="540217" y="0"/>
                  </a:lnTo>
                  <a:lnTo>
                    <a:pt x="0" y="475058"/>
                  </a:lnTo>
                  <a:lnTo>
                    <a:pt x="0" y="7435"/>
                  </a:lnTo>
                  <a:close/>
                </a:path>
              </a:pathLst>
            </a:custGeom>
            <a:gradFill>
              <a:gsLst>
                <a:gs pos="0">
                  <a:srgbClr val="BCBCBC"/>
                </a:gs>
                <a:gs pos="35000">
                  <a:srgbClr val="D0D0D0"/>
                </a:gs>
                <a:gs pos="100000">
                  <a:srgbClr val="EDEDED"/>
                </a:gs>
              </a:gsLst>
              <a:lin ang="16200000" scaled="0"/>
            </a:gradFill>
            <a:ln w="9525"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525" name="Google Shape;525;p3"/>
            <p:cNvSpPr txBox="1"/>
            <p:nvPr/>
          </p:nvSpPr>
          <p:spPr>
            <a:xfrm>
              <a:off x="183515" y="157159"/>
              <a:ext cx="6674485" cy="401985"/>
            </a:xfrm>
            <a:prstGeom prst="rect">
              <a:avLst/>
            </a:prstGeom>
            <a:gradFill>
              <a:gsLst>
                <a:gs pos="0">
                  <a:srgbClr val="BCBCBC"/>
                </a:gs>
                <a:gs pos="35000">
                  <a:srgbClr val="D0D0D0"/>
                </a:gs>
                <a:gs pos="100000">
                  <a:srgbClr val="EDEDED"/>
                </a:gs>
              </a:gsLst>
              <a:lin ang="16200000" scaled="0"/>
            </a:gradFill>
            <a:ln w="9525"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600"/>
                <a:buFont typeface="Times New Roman"/>
                <a:buNone/>
              </a:pPr>
              <a:r>
                <a:rPr lang="en-US" sz="1600" b="1" i="0" u="none">
                  <a:solidFill>
                    <a:srgbClr val="000000"/>
                  </a:solidFill>
                  <a:latin typeface="Times New Roman"/>
                  <a:ea typeface="Times New Roman"/>
                  <a:cs typeface="Times New Roman"/>
                  <a:sym typeface="Times New Roman"/>
                </a:rPr>
                <a:t>İSTİKLAL MARŞI</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graphicFrame>
        <p:nvGraphicFramePr>
          <p:cNvPr id="853" name="Google Shape;853;p29"/>
          <p:cNvGraphicFramePr/>
          <p:nvPr>
            <p:extLst>
              <p:ext uri="{D42A27DB-BD31-4B8C-83A1-F6EECF244321}">
                <p14:modId xmlns:p14="http://schemas.microsoft.com/office/powerpoint/2010/main" xmlns="" val="2146395728"/>
              </p:ext>
            </p:extLst>
          </p:nvPr>
        </p:nvGraphicFramePr>
        <p:xfrm>
          <a:off x="887412" y="822325"/>
          <a:ext cx="5805489" cy="8715372"/>
        </p:xfrm>
        <a:graphic>
          <a:graphicData uri="http://schemas.openxmlformats.org/drawingml/2006/table">
            <a:tbl>
              <a:tblPr>
                <a:noFill/>
                <a:tableStyleId>{85591258-8B19-4969-B31F-6914642E252F}</a:tableStyleId>
              </a:tblPr>
              <a:tblGrid>
                <a:gridCol w="458788">
                  <a:extLst>
                    <a:ext uri="{9D8B030D-6E8A-4147-A177-3AD203B41FA5}">
                      <a16:colId xmlns:a16="http://schemas.microsoft.com/office/drawing/2014/main" xmlns="" val="20000"/>
                    </a:ext>
                  </a:extLst>
                </a:gridCol>
                <a:gridCol w="4065316">
                  <a:extLst>
                    <a:ext uri="{9D8B030D-6E8A-4147-A177-3AD203B41FA5}">
                      <a16:colId xmlns:a16="http://schemas.microsoft.com/office/drawing/2014/main" xmlns="" val="20001"/>
                    </a:ext>
                  </a:extLst>
                </a:gridCol>
                <a:gridCol w="590442">
                  <a:extLst>
                    <a:ext uri="{9D8B030D-6E8A-4147-A177-3AD203B41FA5}">
                      <a16:colId xmlns:a16="http://schemas.microsoft.com/office/drawing/2014/main" xmlns="" val="20002"/>
                    </a:ext>
                  </a:extLst>
                </a:gridCol>
                <a:gridCol w="690943">
                  <a:extLst>
                    <a:ext uri="{9D8B030D-6E8A-4147-A177-3AD203B41FA5}">
                      <a16:colId xmlns:a16="http://schemas.microsoft.com/office/drawing/2014/main" xmlns="" val="20003"/>
                    </a:ext>
                  </a:extLst>
                </a:gridCol>
              </a:tblGrid>
              <a:tr h="791510">
                <a:tc gridSpan="2">
                  <a:txBody>
                    <a:bodyPr/>
                    <a:lstStyle/>
                    <a:p>
                      <a:pPr marL="0" marR="0" lvl="0" indent="0" algn="ctr" rtl="0">
                        <a:lnSpc>
                          <a:spcPct val="125000"/>
                        </a:lnSpc>
                        <a:spcBef>
                          <a:spcPts val="0"/>
                        </a:spcBef>
                        <a:spcAft>
                          <a:spcPts val="0"/>
                        </a:spcAft>
                        <a:buClr>
                          <a:schemeClr val="dk1"/>
                        </a:buClr>
                        <a:buSzPts val="900"/>
                        <a:buFont typeface="Arial"/>
                        <a:buNone/>
                      </a:pPr>
                      <a:r>
                        <a:rPr lang="en-US" sz="1050" b="1" i="0" u="none">
                          <a:solidFill>
                            <a:schemeClr val="dk1"/>
                          </a:solidFill>
                          <a:latin typeface="Times New Roman" panose="02020603050405020304" pitchFamily="18" charset="0"/>
                          <a:ea typeface="Arial"/>
                          <a:cs typeface="Times New Roman" panose="02020603050405020304" pitchFamily="18" charset="0"/>
                          <a:sym typeface="Arial"/>
                        </a:rPr>
                        <a:t>VELİ İÇİN ÖRNEK</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tr-TR"/>
                    </a:p>
                  </a:txBody>
                  <a:tcPr/>
                </a:tc>
                <a:tc gridSpan="2">
                  <a:txBody>
                    <a:bodyPr/>
                    <a:lstStyle/>
                    <a:p>
                      <a:pPr marL="0" marR="0" lvl="0" indent="0" algn="ctr" rtl="0">
                        <a:lnSpc>
                          <a:spcPct val="125000"/>
                        </a:lnSpc>
                        <a:spcBef>
                          <a:spcPts val="0"/>
                        </a:spcBef>
                        <a:spcAft>
                          <a:spcPts val="0"/>
                        </a:spcAft>
                        <a:buClr>
                          <a:schemeClr val="dk1"/>
                        </a:buClr>
                        <a:buSzPts val="900"/>
                        <a:buFont typeface="Arial"/>
                        <a:buNone/>
                      </a:pPr>
                      <a:r>
                        <a:rPr lang="en-US" sz="1050" b="1" i="0" u="none">
                          <a:solidFill>
                            <a:schemeClr val="dk1"/>
                          </a:solidFill>
                          <a:latin typeface="Times New Roman" panose="02020603050405020304" pitchFamily="18" charset="0"/>
                          <a:ea typeface="Arial"/>
                          <a:cs typeface="Times New Roman" panose="02020603050405020304" pitchFamily="18" charset="0"/>
                          <a:sym typeface="Arial"/>
                        </a:rPr>
                        <a:t>MEMNUNİYET ANKET SONUCU</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xmlns="" val="10000"/>
                  </a:ext>
                </a:extLst>
              </a:tr>
              <a:tr h="791510">
                <a:tc>
                  <a:txBody>
                    <a:bodyPr/>
                    <a:lstStyle/>
                    <a:p>
                      <a:pPr marL="0" marR="0" lvl="0" indent="0" algn="ctr" rtl="0">
                        <a:lnSpc>
                          <a:spcPct val="125000"/>
                        </a:lnSpc>
                        <a:spcBef>
                          <a:spcPts val="0"/>
                        </a:spcBef>
                        <a:spcAft>
                          <a:spcPts val="0"/>
                        </a:spcAft>
                        <a:buClr>
                          <a:schemeClr val="dk1"/>
                        </a:buClr>
                        <a:buSzPts val="900"/>
                        <a:buFont typeface="Arial"/>
                        <a:buNone/>
                      </a:pPr>
                      <a:r>
                        <a:rPr lang="en-US" sz="1050" b="1" i="0" u="none">
                          <a:solidFill>
                            <a:schemeClr val="dk1"/>
                          </a:solidFill>
                          <a:latin typeface="Times New Roman" panose="02020603050405020304" pitchFamily="18" charset="0"/>
                          <a:ea typeface="Arial"/>
                          <a:cs typeface="Times New Roman" panose="02020603050405020304" pitchFamily="18" charset="0"/>
                          <a:sym typeface="Arial"/>
                        </a:rPr>
                        <a:t>SIRA NO</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Times New Roman"/>
                        <a:buNone/>
                      </a:pPr>
                      <a:r>
                        <a:rPr lang="en-US" sz="1050" b="1" i="0" u="none">
                          <a:solidFill>
                            <a:schemeClr val="dk1"/>
                          </a:solidFill>
                          <a:latin typeface="Times New Roman" panose="02020603050405020304" pitchFamily="18" charset="0"/>
                          <a:ea typeface="Times New Roman"/>
                          <a:cs typeface="Times New Roman" panose="02020603050405020304" pitchFamily="18" charset="0"/>
                          <a:sym typeface="Times New Roman"/>
                        </a:rPr>
                        <a:t>GÖSTERGELER</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Times New Roman"/>
                        <a:buNone/>
                      </a:pPr>
                      <a:r>
                        <a:rPr lang="en-US" sz="1050" b="1" i="0" u="none">
                          <a:solidFill>
                            <a:schemeClr val="dk1"/>
                          </a:solidFill>
                          <a:latin typeface="Times New Roman" panose="02020603050405020304" pitchFamily="18" charset="0"/>
                          <a:ea typeface="Times New Roman"/>
                          <a:cs typeface="Times New Roman" panose="02020603050405020304" pitchFamily="18" charset="0"/>
                          <a:sym typeface="Times New Roman"/>
                        </a:rPr>
                        <a:t>SONUÇ</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Times New Roman"/>
                        <a:buNone/>
                      </a:pPr>
                      <a:r>
                        <a:rPr lang="en-US" sz="1050" b="1" i="0" u="none">
                          <a:solidFill>
                            <a:schemeClr val="dk1"/>
                          </a:solidFill>
                          <a:latin typeface="Times New Roman" panose="02020603050405020304" pitchFamily="18" charset="0"/>
                          <a:ea typeface="Times New Roman"/>
                          <a:cs typeface="Times New Roman" panose="02020603050405020304" pitchFamily="18" charset="0"/>
                          <a:sym typeface="Times New Roman"/>
                        </a:rPr>
                        <a:t>SONUÇ %</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486814">
                <a:tc>
                  <a:txBody>
                    <a:bodyPr/>
                    <a:lstStyle/>
                    <a:p>
                      <a:pPr marL="66675"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01-</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6675" marR="0" lvl="0" indent="0" algn="l" rtl="0">
                        <a:lnSpc>
                          <a:spcPct val="110000"/>
                        </a:lnSpc>
                        <a:spcBef>
                          <a:spcPts val="0"/>
                        </a:spcBef>
                        <a:spcAft>
                          <a:spcPts val="0"/>
                        </a:spcAft>
                        <a:buClr>
                          <a:schemeClr val="dk1"/>
                        </a:buClr>
                        <a:buSzPts val="1000"/>
                        <a:buFont typeface="Cambria"/>
                        <a:buNone/>
                      </a:pP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Okulun misyonu ve vizyonunu tam olarak anlıyorum.</a:t>
                      </a:r>
                      <a:endParaRPr sz="12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50" b="0" i="0" u="none">
                          <a:solidFill>
                            <a:schemeClr val="dk1"/>
                          </a:solidFill>
                          <a:latin typeface="Times New Roman" panose="02020603050405020304" pitchFamily="18" charset="0"/>
                          <a:ea typeface="Arial"/>
                          <a:cs typeface="Times New Roman" panose="02020603050405020304" pitchFamily="18" charset="0"/>
                          <a:sym typeface="Arial"/>
                        </a:rPr>
                        <a:t>34</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0"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50" b="0" i="0" u="none">
                          <a:solidFill>
                            <a:schemeClr val="dk1"/>
                          </a:solidFill>
                          <a:latin typeface="Times New Roman" panose="02020603050405020304" pitchFamily="18" charset="0"/>
                          <a:ea typeface="Arial"/>
                          <a:cs typeface="Times New Roman" panose="02020603050405020304" pitchFamily="18" charset="0"/>
                          <a:sym typeface="Arial"/>
                        </a:rPr>
                        <a:t>6,08</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486814">
                <a:tc>
                  <a:txBody>
                    <a:bodyPr/>
                    <a:lstStyle/>
                    <a:p>
                      <a:pPr marL="66675"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02-</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6675" marR="0" lvl="0" indent="0" algn="l" rtl="0">
                        <a:lnSpc>
                          <a:spcPct val="110000"/>
                        </a:lnSpc>
                        <a:spcBef>
                          <a:spcPts val="0"/>
                        </a:spcBef>
                        <a:spcAft>
                          <a:spcPts val="0"/>
                        </a:spcAft>
                        <a:buClr>
                          <a:schemeClr val="dk1"/>
                        </a:buClr>
                        <a:buSzPts val="1000"/>
                        <a:buFont typeface="Cambria"/>
                        <a:buNone/>
                      </a:pP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Okulda eğitim ve yönetim kalitesi sürekli olarak gelişiyor.</a:t>
                      </a:r>
                      <a:endParaRPr sz="12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50" b="0" i="0" u="none">
                          <a:solidFill>
                            <a:schemeClr val="dk1"/>
                          </a:solidFill>
                          <a:latin typeface="Times New Roman" panose="02020603050405020304" pitchFamily="18" charset="0"/>
                          <a:ea typeface="Arial"/>
                          <a:cs typeface="Times New Roman" panose="02020603050405020304" pitchFamily="18" charset="0"/>
                          <a:sym typeface="Arial"/>
                        </a:rPr>
                        <a:t>28</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0"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50" b="0" i="0" u="none">
                          <a:solidFill>
                            <a:schemeClr val="dk1"/>
                          </a:solidFill>
                          <a:latin typeface="Times New Roman" panose="02020603050405020304" pitchFamily="18" charset="0"/>
                          <a:ea typeface="Arial"/>
                          <a:cs typeface="Times New Roman" panose="02020603050405020304" pitchFamily="18" charset="0"/>
                          <a:sym typeface="Arial"/>
                        </a:rPr>
                        <a:t>5,06</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486814">
                <a:tc>
                  <a:txBody>
                    <a:bodyPr/>
                    <a:lstStyle/>
                    <a:p>
                      <a:pPr marL="66675"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03-</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6675" marR="0" lvl="0" indent="0" algn="l" rtl="0">
                        <a:lnSpc>
                          <a:spcPct val="110000"/>
                        </a:lnSpc>
                        <a:spcBef>
                          <a:spcPts val="0"/>
                        </a:spcBef>
                        <a:spcAft>
                          <a:spcPts val="0"/>
                        </a:spcAft>
                        <a:buClr>
                          <a:schemeClr val="dk1"/>
                        </a:buClr>
                        <a:buSzPts val="1000"/>
                        <a:buFont typeface="Cambria"/>
                        <a:buNone/>
                      </a:pP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Okul temiz ve hijyeniktir.</a:t>
                      </a:r>
                      <a:endParaRPr sz="12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50" b="0" i="0" u="none">
                          <a:solidFill>
                            <a:schemeClr val="dk1"/>
                          </a:solidFill>
                          <a:latin typeface="Times New Roman" panose="02020603050405020304" pitchFamily="18" charset="0"/>
                          <a:cs typeface="Times New Roman" panose="02020603050405020304" pitchFamily="18" charset="0"/>
                          <a:sym typeface="Arial"/>
                        </a:rPr>
                        <a:t>3,87</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50" b="0" i="0" u="none">
                          <a:solidFill>
                            <a:schemeClr val="dk1"/>
                          </a:solidFill>
                          <a:latin typeface="Times New Roman" panose="02020603050405020304" pitchFamily="18" charset="0"/>
                          <a:cs typeface="Times New Roman" panose="02020603050405020304" pitchFamily="18" charset="0"/>
                          <a:sym typeface="Arial"/>
                        </a:rPr>
                        <a:t>77,04</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595384">
                <a:tc>
                  <a:txBody>
                    <a:bodyPr/>
                    <a:lstStyle/>
                    <a:p>
                      <a:pPr marL="66675"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04-</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6675" marR="0" lvl="0" indent="0" algn="l" rtl="0">
                        <a:lnSpc>
                          <a:spcPct val="110000"/>
                        </a:lnSpc>
                        <a:spcBef>
                          <a:spcPts val="0"/>
                        </a:spcBef>
                        <a:spcAft>
                          <a:spcPts val="0"/>
                        </a:spcAft>
                        <a:buClr>
                          <a:schemeClr val="dk1"/>
                        </a:buClr>
                        <a:buSzPts val="1000"/>
                        <a:buFont typeface="Cambria"/>
                        <a:buNone/>
                      </a:pP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Okul, öğrencilerin ve personelin güvenliğini sağlamak için uygun güvenlik önlemleri alır.</a:t>
                      </a:r>
                      <a:endParaRPr sz="12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0" i="0" u="none">
                          <a:solidFill>
                            <a:schemeClr val="dk1"/>
                          </a:solidFill>
                          <a:latin typeface="Times New Roman" panose="02020603050405020304" pitchFamily="18" charset="0"/>
                          <a:ea typeface="Arial"/>
                          <a:cs typeface="Times New Roman" panose="02020603050405020304" pitchFamily="18" charset="0"/>
                          <a:sym typeface="Arial"/>
                        </a:rPr>
                        <a:t>4,0</a:t>
                      </a:r>
                      <a:r>
                        <a:rPr lang="tr-TR" sz="1050" b="0" i="0" u="none">
                          <a:solidFill>
                            <a:schemeClr val="dk1"/>
                          </a:solidFill>
                          <a:latin typeface="Times New Roman" panose="02020603050405020304" pitchFamily="18" charset="0"/>
                          <a:ea typeface="Arial"/>
                          <a:cs typeface="Times New Roman" panose="02020603050405020304" pitchFamily="18" charset="0"/>
                          <a:sym typeface="Arial"/>
                        </a:rPr>
                        <a:t>6</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0"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50" b="0" i="0" u="none">
                          <a:solidFill>
                            <a:schemeClr val="dk1"/>
                          </a:solidFill>
                          <a:latin typeface="Times New Roman" panose="02020603050405020304" pitchFamily="18" charset="0"/>
                          <a:ea typeface="Arial"/>
                          <a:cs typeface="Times New Roman" panose="02020603050405020304" pitchFamily="18" charset="0"/>
                          <a:sym typeface="Arial"/>
                        </a:rPr>
                        <a:t>1,02</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486814">
                <a:tc>
                  <a:txBody>
                    <a:bodyPr/>
                    <a:lstStyle/>
                    <a:p>
                      <a:pPr marL="66675"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05-</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6675" marR="0" lvl="0" indent="0" algn="l" rtl="0">
                        <a:lnSpc>
                          <a:spcPct val="110000"/>
                        </a:lnSpc>
                        <a:spcBef>
                          <a:spcPts val="0"/>
                        </a:spcBef>
                        <a:spcAft>
                          <a:spcPts val="0"/>
                        </a:spcAft>
                        <a:buClr>
                          <a:schemeClr val="dk1"/>
                        </a:buClr>
                        <a:buSzPts val="1000"/>
                        <a:buFont typeface="Cambria"/>
                        <a:buNone/>
                      </a:pP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Okul, yeni kabul edilen öğrencilere uygun desteği sağlar.</a:t>
                      </a:r>
                      <a:endParaRPr sz="12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50" b="0" i="0" u="none">
                          <a:solidFill>
                            <a:schemeClr val="dk1"/>
                          </a:solidFill>
                          <a:latin typeface="Times New Roman" panose="02020603050405020304" pitchFamily="18" charset="0"/>
                          <a:ea typeface="Arial"/>
                          <a:cs typeface="Times New Roman" panose="02020603050405020304" pitchFamily="18" charset="0"/>
                          <a:sym typeface="Arial"/>
                        </a:rPr>
                        <a:t>53</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50" b="0" i="0" u="none">
                          <a:solidFill>
                            <a:schemeClr val="dk1"/>
                          </a:solidFill>
                          <a:latin typeface="Times New Roman" panose="02020603050405020304" pitchFamily="18" charset="0"/>
                          <a:cs typeface="Times New Roman" panose="02020603050405020304" pitchFamily="18" charset="0"/>
                          <a:sym typeface="Arial"/>
                        </a:rPr>
                        <a:t>90,06</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478060">
                <a:tc>
                  <a:txBody>
                    <a:bodyPr/>
                    <a:lstStyle/>
                    <a:p>
                      <a:pPr marL="66675"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06-</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6675" marR="0" lvl="0" indent="0" algn="l" rtl="0">
                        <a:lnSpc>
                          <a:spcPct val="110000"/>
                        </a:lnSpc>
                        <a:spcBef>
                          <a:spcPts val="0"/>
                        </a:spcBef>
                        <a:spcAft>
                          <a:spcPts val="0"/>
                        </a:spcAft>
                        <a:buClr>
                          <a:schemeClr val="dk1"/>
                        </a:buClr>
                        <a:buSzPts val="1000"/>
                        <a:buFont typeface="Cambria"/>
                        <a:buNone/>
                      </a:pP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Okul, çocuğumun okumaya olan ilgisini geliştirmesine yardımcı olabilir.</a:t>
                      </a:r>
                      <a:endParaRPr sz="12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50" b="0" i="0" u="none">
                          <a:solidFill>
                            <a:schemeClr val="dk1"/>
                          </a:solidFill>
                          <a:latin typeface="Times New Roman" panose="02020603050405020304" pitchFamily="18" charset="0"/>
                          <a:ea typeface="Arial"/>
                          <a:cs typeface="Times New Roman" panose="02020603050405020304" pitchFamily="18" charset="0"/>
                          <a:sym typeface="Arial"/>
                        </a:rPr>
                        <a:t>22</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0"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50" b="0" i="0" u="none">
                          <a:solidFill>
                            <a:schemeClr val="dk1"/>
                          </a:solidFill>
                          <a:latin typeface="Times New Roman" panose="02020603050405020304" pitchFamily="18" charset="0"/>
                          <a:ea typeface="Arial"/>
                          <a:cs typeface="Times New Roman" panose="02020603050405020304" pitchFamily="18" charset="0"/>
                          <a:sym typeface="Arial"/>
                        </a:rPr>
                        <a:t>4,04</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486814">
                <a:tc>
                  <a:txBody>
                    <a:bodyPr/>
                    <a:lstStyle/>
                    <a:p>
                      <a:pPr marL="66675"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07-</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6675" marR="0" lvl="0" indent="0" algn="l" rtl="0">
                        <a:lnSpc>
                          <a:spcPct val="110000"/>
                        </a:lnSpc>
                        <a:spcBef>
                          <a:spcPts val="0"/>
                        </a:spcBef>
                        <a:spcAft>
                          <a:spcPts val="0"/>
                        </a:spcAft>
                        <a:buClr>
                          <a:schemeClr val="dk1"/>
                        </a:buClr>
                        <a:buSzPts val="1000"/>
                        <a:buFont typeface="Cambria"/>
                        <a:buNone/>
                      </a:pP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Okul çocuğumun öğrenme ilgisini güçlendiriyor.</a:t>
                      </a:r>
                      <a:endParaRPr sz="12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0" i="0" u="none">
                          <a:solidFill>
                            <a:schemeClr val="dk1"/>
                          </a:solidFill>
                          <a:latin typeface="Times New Roman" panose="02020603050405020304" pitchFamily="18" charset="0"/>
                          <a:ea typeface="Arial"/>
                          <a:cs typeface="Times New Roman" panose="02020603050405020304" pitchFamily="18" charset="0"/>
                          <a:sym typeface="Arial"/>
                        </a:rPr>
                        <a:t>4,</a:t>
                      </a:r>
                      <a:r>
                        <a:rPr lang="tr-TR" sz="1050" b="0" i="0" u="none">
                          <a:solidFill>
                            <a:schemeClr val="dk1"/>
                          </a:solidFill>
                          <a:latin typeface="Times New Roman" panose="02020603050405020304" pitchFamily="18" charset="0"/>
                          <a:ea typeface="Arial"/>
                          <a:cs typeface="Times New Roman" panose="02020603050405020304" pitchFamily="18" charset="0"/>
                          <a:sym typeface="Arial"/>
                        </a:rPr>
                        <a:t>41</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0"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50" b="0" i="0" u="none">
                          <a:solidFill>
                            <a:schemeClr val="dk1"/>
                          </a:solidFill>
                          <a:latin typeface="Times New Roman" panose="02020603050405020304" pitchFamily="18" charset="0"/>
                          <a:ea typeface="Arial"/>
                          <a:cs typeface="Times New Roman" panose="02020603050405020304" pitchFamily="18" charset="0"/>
                          <a:sym typeface="Arial"/>
                        </a:rPr>
                        <a:t>8,02</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8"/>
                  </a:ext>
                </a:extLst>
              </a:tr>
              <a:tr h="486814">
                <a:tc>
                  <a:txBody>
                    <a:bodyPr/>
                    <a:lstStyle/>
                    <a:p>
                      <a:pPr marL="66675"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08-</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6675" marR="0" lvl="0" indent="0" algn="l" rtl="0">
                        <a:lnSpc>
                          <a:spcPct val="110000"/>
                        </a:lnSpc>
                        <a:spcBef>
                          <a:spcPts val="0"/>
                        </a:spcBef>
                        <a:spcAft>
                          <a:spcPts val="0"/>
                        </a:spcAft>
                        <a:buClr>
                          <a:schemeClr val="dk1"/>
                        </a:buClr>
                        <a:buSzPts val="1000"/>
                        <a:buFont typeface="Cambria"/>
                        <a:buNone/>
                      </a:pP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Okul çocuğumun ahlaki gelişimini teşvik edebilir.</a:t>
                      </a:r>
                      <a:endParaRPr sz="12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50" b="0" i="0" u="none">
                          <a:solidFill>
                            <a:schemeClr val="dk1"/>
                          </a:solidFill>
                          <a:latin typeface="Times New Roman" panose="02020603050405020304" pitchFamily="18" charset="0"/>
                          <a:cs typeface="Times New Roman" panose="02020603050405020304" pitchFamily="18" charset="0"/>
                          <a:sym typeface="Arial"/>
                        </a:rPr>
                        <a:t>3,56</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50" b="0" i="0" u="none">
                          <a:solidFill>
                            <a:schemeClr val="dk1"/>
                          </a:solidFill>
                          <a:latin typeface="Times New Roman" panose="02020603050405020304" pitchFamily="18" charset="0"/>
                          <a:cs typeface="Times New Roman" panose="02020603050405020304" pitchFamily="18" charset="0"/>
                          <a:sym typeface="Arial"/>
                        </a:rPr>
                        <a:t>71,2</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9"/>
                  </a:ext>
                </a:extLst>
              </a:tr>
              <a:tr h="595384">
                <a:tc>
                  <a:txBody>
                    <a:bodyPr/>
                    <a:lstStyle/>
                    <a:p>
                      <a:pPr marL="66675"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09-</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6675" marR="0" lvl="0" indent="0" algn="l" rtl="0">
                        <a:lnSpc>
                          <a:spcPct val="110000"/>
                        </a:lnSpc>
                        <a:spcBef>
                          <a:spcPts val="0"/>
                        </a:spcBef>
                        <a:spcAft>
                          <a:spcPts val="0"/>
                        </a:spcAft>
                        <a:buClr>
                          <a:schemeClr val="dk1"/>
                        </a:buClr>
                        <a:buSzPts val="1000"/>
                        <a:buFont typeface="Cambria"/>
                        <a:buNone/>
                      </a:pP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Okulda kullanılan değerlendirme yöntemleri çocuğumun gelişimini tüm yönleriyle anlamama yardımcı oluyor.</a:t>
                      </a:r>
                      <a:endParaRPr sz="12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0" i="0" u="none">
                          <a:solidFill>
                            <a:schemeClr val="dk1"/>
                          </a:solidFill>
                          <a:latin typeface="Times New Roman" panose="02020603050405020304" pitchFamily="18" charset="0"/>
                          <a:ea typeface="Arial"/>
                          <a:cs typeface="Times New Roman" panose="02020603050405020304" pitchFamily="18" charset="0"/>
                          <a:sym typeface="Arial"/>
                        </a:rPr>
                        <a:t>4,0</a:t>
                      </a:r>
                      <a:r>
                        <a:rPr lang="tr-TR" sz="1050" b="0" i="0" u="none">
                          <a:solidFill>
                            <a:schemeClr val="dk1"/>
                          </a:solidFill>
                          <a:latin typeface="Times New Roman" panose="02020603050405020304" pitchFamily="18" charset="0"/>
                          <a:ea typeface="Arial"/>
                          <a:cs typeface="Times New Roman" panose="02020603050405020304" pitchFamily="18" charset="0"/>
                          <a:sym typeface="Arial"/>
                        </a:rPr>
                        <a:t>9</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0" i="0" u="none">
                          <a:solidFill>
                            <a:schemeClr val="dk1"/>
                          </a:solidFill>
                          <a:latin typeface="Times New Roman" panose="02020603050405020304" pitchFamily="18" charset="0"/>
                          <a:ea typeface="Arial"/>
                          <a:cs typeface="Times New Roman" panose="02020603050405020304" pitchFamily="18" charset="0"/>
                          <a:sym typeface="Arial"/>
                        </a:rPr>
                        <a:t>80,00</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0"/>
                  </a:ext>
                </a:extLst>
              </a:tr>
              <a:tr h="486814">
                <a:tc>
                  <a:txBody>
                    <a:bodyPr/>
                    <a:lstStyle/>
                    <a:p>
                      <a:pPr marL="66675"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10-</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6675" marR="0" lvl="0" indent="0" algn="l" rtl="0">
                        <a:lnSpc>
                          <a:spcPct val="110000"/>
                        </a:lnSpc>
                        <a:spcBef>
                          <a:spcPts val="0"/>
                        </a:spcBef>
                        <a:spcAft>
                          <a:spcPts val="0"/>
                        </a:spcAft>
                        <a:buClr>
                          <a:schemeClr val="dk1"/>
                        </a:buClr>
                        <a:buSzPts val="1000"/>
                        <a:buFont typeface="Cambria"/>
                        <a:buNone/>
                      </a:pP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Okul, çocuğumun öğrenme performansı ve gelişimi hakkında beni iyi bilgilendiriyor.</a:t>
                      </a:r>
                      <a:endParaRPr sz="12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50" b="0" i="0" u="none">
                          <a:solidFill>
                            <a:schemeClr val="dk1"/>
                          </a:solidFill>
                          <a:latin typeface="Times New Roman" panose="02020603050405020304" pitchFamily="18" charset="0"/>
                          <a:cs typeface="Times New Roman" panose="02020603050405020304" pitchFamily="18" charset="0"/>
                          <a:sym typeface="Arial"/>
                        </a:rPr>
                        <a:t>3,69</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0" i="0" u="none">
                          <a:solidFill>
                            <a:schemeClr val="dk1"/>
                          </a:solidFill>
                          <a:latin typeface="Times New Roman" panose="02020603050405020304" pitchFamily="18" charset="0"/>
                          <a:ea typeface="Arial"/>
                          <a:cs typeface="Times New Roman" panose="02020603050405020304" pitchFamily="18" charset="0"/>
                          <a:sym typeface="Arial"/>
                        </a:rPr>
                        <a:t>8</a:t>
                      </a:r>
                      <a:r>
                        <a:rPr lang="tr-TR" sz="1050" b="0" i="0" u="none">
                          <a:solidFill>
                            <a:schemeClr val="dk1"/>
                          </a:solidFill>
                          <a:latin typeface="Times New Roman" panose="02020603050405020304" pitchFamily="18" charset="0"/>
                          <a:ea typeface="Arial"/>
                          <a:cs typeface="Times New Roman" panose="02020603050405020304" pitchFamily="18" charset="0"/>
                          <a:sym typeface="Arial"/>
                        </a:rPr>
                        <a:t>1,8</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1"/>
                  </a:ext>
                </a:extLst>
              </a:tr>
              <a:tr h="595384">
                <a:tc>
                  <a:txBody>
                    <a:bodyPr/>
                    <a:lstStyle/>
                    <a:p>
                      <a:pPr marL="66675"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11-</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6675" marR="0" lvl="0" indent="0" algn="l" rtl="0">
                        <a:lnSpc>
                          <a:spcPct val="110000"/>
                        </a:lnSpc>
                        <a:spcBef>
                          <a:spcPts val="0"/>
                        </a:spcBef>
                        <a:spcAft>
                          <a:spcPts val="0"/>
                        </a:spcAft>
                        <a:buClr>
                          <a:schemeClr val="dk1"/>
                        </a:buClr>
                        <a:buSzPts val="1000"/>
                        <a:buFont typeface="Cambria"/>
                        <a:buNone/>
                      </a:pP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Okul çocuğuma duygusal rahatsızlık ve öğrenme güçlükleri ile karşılaştığında yeterli desteği ve rehberlik sağlar.</a:t>
                      </a:r>
                      <a:endParaRPr sz="12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50" b="0" i="0" u="none">
                          <a:solidFill>
                            <a:schemeClr val="dk1"/>
                          </a:solidFill>
                          <a:latin typeface="Times New Roman" panose="02020603050405020304" pitchFamily="18" charset="0"/>
                          <a:cs typeface="Times New Roman" panose="02020603050405020304" pitchFamily="18" charset="0"/>
                          <a:sym typeface="Arial"/>
                        </a:rPr>
                        <a:t>3,59</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50" b="0" i="0" u="none">
                          <a:solidFill>
                            <a:schemeClr val="dk1"/>
                          </a:solidFill>
                          <a:latin typeface="Times New Roman" panose="02020603050405020304" pitchFamily="18" charset="0"/>
                          <a:cs typeface="Times New Roman" panose="02020603050405020304" pitchFamily="18" charset="0"/>
                          <a:sym typeface="Arial"/>
                        </a:rPr>
                        <a:t>71,08</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2"/>
                  </a:ext>
                </a:extLst>
              </a:tr>
              <a:tr h="486814">
                <a:tc>
                  <a:txBody>
                    <a:bodyPr/>
                    <a:lstStyle/>
                    <a:p>
                      <a:pPr marL="66675"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12-</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6675" marR="0" lvl="0" indent="0" algn="l" rtl="0">
                        <a:lnSpc>
                          <a:spcPct val="100000"/>
                        </a:lnSpc>
                        <a:spcBef>
                          <a:spcPts val="0"/>
                        </a:spcBef>
                        <a:spcAft>
                          <a:spcPts val="0"/>
                        </a:spcAft>
                        <a:buClr>
                          <a:schemeClr val="dk1"/>
                        </a:buClr>
                        <a:buSzPts val="1000"/>
                        <a:buFont typeface="Cambria"/>
                        <a:buNone/>
                      </a:pP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Öğretmenlerin benimle iletişim kurma yöntemlerinden memnunum.</a:t>
                      </a:r>
                      <a:endParaRPr sz="12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50" b="0" i="0" u="none">
                          <a:solidFill>
                            <a:schemeClr val="dk1"/>
                          </a:solidFill>
                          <a:latin typeface="Times New Roman" panose="02020603050405020304" pitchFamily="18" charset="0"/>
                          <a:cs typeface="Times New Roman" panose="02020603050405020304" pitchFamily="18" charset="0"/>
                          <a:sym typeface="Arial"/>
                        </a:rPr>
                        <a:t>3,78</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50" b="0" i="0" u="none">
                          <a:solidFill>
                            <a:schemeClr val="dk1"/>
                          </a:solidFill>
                          <a:latin typeface="Times New Roman" panose="02020603050405020304" pitchFamily="18" charset="0"/>
                          <a:cs typeface="Times New Roman" panose="02020603050405020304" pitchFamily="18" charset="0"/>
                          <a:sym typeface="Arial"/>
                        </a:rPr>
                        <a:t>75,06</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3"/>
                  </a:ext>
                </a:extLst>
              </a:tr>
              <a:tr h="486814">
                <a:tc>
                  <a:txBody>
                    <a:bodyPr/>
                    <a:lstStyle/>
                    <a:p>
                      <a:pPr marL="66675" marR="0" lvl="0" indent="0" algn="l" rtl="0">
                        <a:lnSpc>
                          <a:spcPct val="110000"/>
                        </a:lnSpc>
                        <a:spcBef>
                          <a:spcPts val="0"/>
                        </a:spcBef>
                        <a:spcAft>
                          <a:spcPts val="0"/>
                        </a:spcAft>
                        <a:buClr>
                          <a:schemeClr val="dk1"/>
                        </a:buClr>
                        <a:buSzPts val="1000"/>
                        <a:buFont typeface="Cambria"/>
                        <a:buNone/>
                      </a:pPr>
                      <a:r>
                        <a:rPr lang="en-US" sz="1050" b="0" i="0" u="none">
                          <a:solidFill>
                            <a:schemeClr val="dk1"/>
                          </a:solidFill>
                          <a:latin typeface="Times New Roman" panose="02020603050405020304" pitchFamily="18" charset="0"/>
                          <a:ea typeface="Cambria"/>
                          <a:cs typeface="Times New Roman" panose="02020603050405020304" pitchFamily="18" charset="0"/>
                          <a:sym typeface="Cambria"/>
                        </a:rPr>
                        <a:t>13-</a:t>
                      </a:r>
                      <a:endParaRPr sz="105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6675" marR="0" lvl="0" indent="0" algn="l" rtl="0">
                        <a:lnSpc>
                          <a:spcPct val="100000"/>
                        </a:lnSpc>
                        <a:spcBef>
                          <a:spcPts val="0"/>
                        </a:spcBef>
                        <a:spcAft>
                          <a:spcPts val="0"/>
                        </a:spcAft>
                        <a:buClr>
                          <a:schemeClr val="dk1"/>
                        </a:buClr>
                        <a:buSzPts val="1000"/>
                        <a:buFont typeface="Cambria"/>
                        <a:buNone/>
                      </a:pP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Herhangi bir problem durumunda müdür endişelerime cevap veriyor.</a:t>
                      </a:r>
                      <a:endParaRPr sz="12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50" b="0" i="0" u="none">
                          <a:solidFill>
                            <a:schemeClr val="dk1"/>
                          </a:solidFill>
                          <a:latin typeface="Times New Roman" panose="02020603050405020304" pitchFamily="18" charset="0"/>
                          <a:cs typeface="Times New Roman" panose="02020603050405020304" pitchFamily="18" charset="0"/>
                          <a:sym typeface="Arial"/>
                        </a:rPr>
                        <a:t>3,69</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tr-TR" sz="1050" b="0" i="0" u="none">
                          <a:solidFill>
                            <a:schemeClr val="dk1"/>
                          </a:solidFill>
                          <a:latin typeface="Times New Roman" panose="02020603050405020304" pitchFamily="18" charset="0"/>
                          <a:cs typeface="Times New Roman" panose="02020603050405020304" pitchFamily="18" charset="0"/>
                          <a:sym typeface="Arial"/>
                        </a:rPr>
                        <a:t>73,8</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4"/>
                  </a:ext>
                </a:extLst>
              </a:tr>
              <a:tr h="486814">
                <a:tc gridSpan="2">
                  <a:txBody>
                    <a:bodyPr/>
                    <a:lstStyle/>
                    <a:p>
                      <a:pPr marL="0" marR="0" lvl="0" indent="0" algn="ctr" rtl="0">
                        <a:lnSpc>
                          <a:spcPct val="125000"/>
                        </a:lnSpc>
                        <a:spcBef>
                          <a:spcPts val="0"/>
                        </a:spcBef>
                        <a:spcAft>
                          <a:spcPts val="0"/>
                        </a:spcAft>
                        <a:buClr>
                          <a:schemeClr val="dk1"/>
                        </a:buClr>
                        <a:buSzPts val="900"/>
                        <a:buFont typeface="Arial"/>
                        <a:buNone/>
                      </a:pPr>
                      <a:r>
                        <a:rPr lang="en-US" sz="1050" b="1" i="0" u="none">
                          <a:solidFill>
                            <a:schemeClr val="dk1"/>
                          </a:solidFill>
                          <a:latin typeface="Times New Roman" panose="02020603050405020304" pitchFamily="18" charset="0"/>
                          <a:ea typeface="Arial"/>
                          <a:cs typeface="Times New Roman" panose="02020603050405020304" pitchFamily="18" charset="0"/>
                          <a:sym typeface="Arial"/>
                        </a:rPr>
                        <a:t>GENEL DEĞERLENDİRME</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tr-TR"/>
                    </a:p>
                  </a:txBody>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1" i="0" u="none">
                          <a:solidFill>
                            <a:schemeClr val="dk1"/>
                          </a:solidFill>
                          <a:latin typeface="Times New Roman" panose="02020603050405020304" pitchFamily="18" charset="0"/>
                          <a:ea typeface="Arial"/>
                          <a:cs typeface="Times New Roman" panose="02020603050405020304" pitchFamily="18" charset="0"/>
                          <a:sym typeface="Arial"/>
                        </a:rPr>
                        <a:t>4,0</a:t>
                      </a:r>
                      <a:r>
                        <a:rPr lang="tr-TR" sz="1050" b="1" i="0" u="none">
                          <a:solidFill>
                            <a:schemeClr val="dk1"/>
                          </a:solidFill>
                          <a:latin typeface="Times New Roman" panose="02020603050405020304" pitchFamily="18" charset="0"/>
                          <a:ea typeface="Arial"/>
                          <a:cs typeface="Times New Roman" panose="02020603050405020304" pitchFamily="18" charset="0"/>
                          <a:sym typeface="Arial"/>
                        </a:rPr>
                        <a:t>1</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chemeClr val="dk1"/>
                        </a:buClr>
                        <a:buSzPts val="900"/>
                        <a:buFont typeface="Arial"/>
                        <a:buNone/>
                      </a:pPr>
                      <a:r>
                        <a:rPr lang="en-US" sz="1050" b="1" i="0" u="none">
                          <a:solidFill>
                            <a:schemeClr val="dk1"/>
                          </a:solidFill>
                          <a:latin typeface="Times New Roman" panose="02020603050405020304" pitchFamily="18" charset="0"/>
                          <a:ea typeface="Arial"/>
                          <a:cs typeface="Times New Roman" panose="02020603050405020304" pitchFamily="18" charset="0"/>
                          <a:sym typeface="Arial"/>
                        </a:rPr>
                        <a:t>80,</a:t>
                      </a:r>
                      <a:r>
                        <a:rPr lang="tr-TR" sz="1050" b="1" i="0" u="none">
                          <a:solidFill>
                            <a:schemeClr val="dk1"/>
                          </a:solidFill>
                          <a:latin typeface="Times New Roman" panose="02020603050405020304" pitchFamily="18" charset="0"/>
                          <a:ea typeface="Arial"/>
                          <a:cs typeface="Times New Roman" panose="02020603050405020304" pitchFamily="18" charset="0"/>
                          <a:sym typeface="Arial"/>
                        </a:rPr>
                        <a:t>17</a:t>
                      </a:r>
                      <a:endParaRPr sz="1050">
                        <a:latin typeface="Times New Roman" panose="02020603050405020304" pitchFamily="18" charset="0"/>
                        <a:cs typeface="Times New Roman" panose="02020603050405020304" pitchFamily="18" charset="0"/>
                      </a:endParaRPr>
                    </a:p>
                  </a:txBody>
                  <a:tcPr marL="39300" marR="393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5"/>
                  </a:ext>
                </a:extLst>
              </a:tr>
            </a:tbl>
          </a:graphicData>
        </a:graphic>
      </p:graphicFrame>
      <p:sp>
        <p:nvSpPr>
          <p:cNvPr id="854" name="Google Shape;854;p29"/>
          <p:cNvSpPr/>
          <p:nvPr/>
        </p:nvSpPr>
        <p:spPr>
          <a:xfrm>
            <a:off x="7826375" y="127000"/>
            <a:ext cx="2884487" cy="695325"/>
          </a:xfrm>
          <a:prstGeom prst="wedgeEllipseCallout">
            <a:avLst>
              <a:gd name="adj1" fmla="val -3583"/>
              <a:gd name="adj2" fmla="val 12545"/>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200"/>
              <a:buFont typeface="Calibri"/>
              <a:buNone/>
            </a:pPr>
            <a:r>
              <a:rPr lang="en-US" sz="1200" b="1" i="0" u="none">
                <a:solidFill>
                  <a:srgbClr val="FF0000"/>
                </a:solidFill>
                <a:latin typeface="Calibri"/>
                <a:ea typeface="Calibri"/>
                <a:cs typeface="Calibri"/>
                <a:sym typeface="Calibri"/>
              </a:rPr>
              <a:t>ÖRNEKTİR</a:t>
            </a:r>
            <a:r>
              <a:rPr lang="en-US" sz="1200" b="0" i="0" u="none">
                <a:solidFill>
                  <a:schemeClr val="dk1"/>
                </a:solidFill>
                <a:latin typeface="Calibri"/>
                <a:ea typeface="Calibri"/>
                <a:cs typeface="Calibri"/>
                <a:sym typeface="Calibri"/>
              </a:rPr>
              <a:t> </a:t>
            </a:r>
            <a:endParaRPr/>
          </a:p>
          <a:p>
            <a:pPr marL="0" marR="0" lvl="0" indent="0" algn="ctr" rtl="0">
              <a:lnSpc>
                <a:spcPct val="100000"/>
              </a:lnSpc>
              <a:spcBef>
                <a:spcPts val="0"/>
              </a:spcBef>
              <a:spcAft>
                <a:spcPts val="0"/>
              </a:spcAft>
              <a:buClr>
                <a:schemeClr val="dk1"/>
              </a:buClr>
              <a:buSzPts val="1200"/>
              <a:buFont typeface="Calibri"/>
              <a:buNone/>
            </a:pPr>
            <a:r>
              <a:rPr lang="en-US" sz="1200" b="0" i="0" u="none">
                <a:solidFill>
                  <a:schemeClr val="dk1"/>
                </a:solidFill>
                <a:latin typeface="Calibri"/>
                <a:ea typeface="Calibri"/>
                <a:cs typeface="Calibri"/>
                <a:sym typeface="Calibri"/>
              </a:rPr>
              <a:t>Bu Tabloyu excel anketler kısmından güncelleyiniz</a:t>
            </a:r>
            <a:endParaRPr/>
          </a:p>
        </p:txBody>
      </p:sp>
      <p:sp>
        <p:nvSpPr>
          <p:cNvPr id="855" name="Google Shape;855;p29"/>
          <p:cNvSpPr txBox="1"/>
          <p:nvPr/>
        </p:nvSpPr>
        <p:spPr>
          <a:xfrm>
            <a:off x="7675562" y="1023937"/>
            <a:ext cx="3184525" cy="1292225"/>
          </a:xfrm>
          <a:prstGeom prst="rect">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a:solidFill>
                  <a:srgbClr val="000000"/>
                </a:solidFill>
                <a:latin typeface="Calibri"/>
                <a:ea typeface="Calibri"/>
                <a:cs typeface="Calibri"/>
                <a:sym typeface="Calibri"/>
              </a:rPr>
              <a:t>NOT</a:t>
            </a:r>
            <a:endParaRPr/>
          </a:p>
          <a:p>
            <a:pPr marL="0" marR="0" lvl="0" indent="0" algn="ctr" rtl="0">
              <a:lnSpc>
                <a:spcPct val="100000"/>
              </a:lnSpc>
              <a:spcBef>
                <a:spcPts val="0"/>
              </a:spcBef>
              <a:spcAft>
                <a:spcPts val="0"/>
              </a:spcAft>
              <a:buClr>
                <a:srgbClr val="000000"/>
              </a:buClr>
              <a:buSzPts val="1200"/>
              <a:buFont typeface="Calibri"/>
              <a:buNone/>
            </a:pPr>
            <a:r>
              <a:rPr lang="en-US" sz="1200" b="0" i="0" u="none" err="1">
                <a:solidFill>
                  <a:srgbClr val="000000"/>
                </a:solidFill>
                <a:latin typeface="Calibri"/>
                <a:ea typeface="Calibri"/>
                <a:cs typeface="Calibri"/>
                <a:sym typeface="Calibri"/>
              </a:rPr>
              <a:t>bu</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bölümde</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okul</a:t>
            </a:r>
            <a:r>
              <a:rPr lang="en-US" sz="1200" b="0" i="0" u="none">
                <a:solidFill>
                  <a:srgbClr val="000000"/>
                </a:solidFill>
                <a:latin typeface="Calibri"/>
                <a:ea typeface="Calibri"/>
                <a:cs typeface="Calibri"/>
                <a:sym typeface="Calibri"/>
              </a:rPr>
              <a:t> tarafından </a:t>
            </a:r>
            <a:r>
              <a:rPr lang="en-US" sz="1200" b="0" i="0" u="none" err="1">
                <a:solidFill>
                  <a:srgbClr val="000000"/>
                </a:solidFill>
                <a:latin typeface="Calibri"/>
                <a:ea typeface="Calibri"/>
                <a:cs typeface="Calibri"/>
                <a:sym typeface="Calibri"/>
              </a:rPr>
              <a:t>yapılan</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öğrenci</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anketlerine</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ilişkin</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sonuçlara</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yer</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verilecektir</a:t>
            </a:r>
            <a:endParaRPr/>
          </a:p>
          <a:p>
            <a:pPr marL="0" marR="0" lvl="0" indent="0" algn="ctr" rtl="0">
              <a:lnSpc>
                <a:spcPct val="100000"/>
              </a:lnSpc>
              <a:spcBef>
                <a:spcPts val="0"/>
              </a:spcBef>
              <a:spcAft>
                <a:spcPts val="0"/>
              </a:spcAft>
              <a:buClr>
                <a:srgbClr val="000000"/>
              </a:buClr>
              <a:buSzPts val="1200"/>
              <a:buFont typeface="Calibri"/>
              <a:buNone/>
            </a:pPr>
            <a:r>
              <a:rPr lang="en-US" sz="1200" b="0" i="0" u="none" err="1">
                <a:solidFill>
                  <a:srgbClr val="000000"/>
                </a:solidFill>
                <a:latin typeface="Calibri"/>
                <a:ea typeface="Calibri"/>
                <a:cs typeface="Calibri"/>
                <a:sym typeface="Calibri"/>
              </a:rPr>
              <a:t>Güçlü</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ve</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zayıf</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yönler</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belirlenirken</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anket</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sonuçlarına</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göre</a:t>
            </a:r>
            <a:r>
              <a:rPr lang="en-US" sz="1200" b="0" i="0" u="none">
                <a:solidFill>
                  <a:srgbClr val="000000"/>
                </a:solidFill>
                <a:latin typeface="Calibri"/>
                <a:ea typeface="Calibri"/>
                <a:cs typeface="Calibri"/>
                <a:sym typeface="Calibri"/>
              </a:rPr>
              <a:t> 3.50 </a:t>
            </a:r>
            <a:r>
              <a:rPr lang="en-US" sz="1200" b="0" i="0" u="none" err="1">
                <a:solidFill>
                  <a:srgbClr val="000000"/>
                </a:solidFill>
                <a:latin typeface="Calibri"/>
                <a:ea typeface="Calibri"/>
                <a:cs typeface="Calibri"/>
                <a:sym typeface="Calibri"/>
              </a:rPr>
              <a:t>ve</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altı</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zayıf</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yön</a:t>
            </a:r>
            <a:r>
              <a:rPr lang="en-US" sz="1200" b="0" i="0" u="none">
                <a:solidFill>
                  <a:srgbClr val="000000"/>
                </a:solidFill>
                <a:latin typeface="Calibri"/>
                <a:ea typeface="Calibri"/>
                <a:cs typeface="Calibri"/>
                <a:sym typeface="Calibri"/>
              </a:rPr>
              <a:t>; 3.50 </a:t>
            </a:r>
            <a:r>
              <a:rPr lang="en-US" sz="1200" b="0" i="0" u="none" err="1">
                <a:solidFill>
                  <a:srgbClr val="000000"/>
                </a:solidFill>
                <a:latin typeface="Calibri"/>
                <a:ea typeface="Calibri"/>
                <a:cs typeface="Calibri"/>
                <a:sym typeface="Calibri"/>
              </a:rPr>
              <a:t>ve</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üstü</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güçlü</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yön</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olarak</a:t>
            </a:r>
            <a:r>
              <a:rPr lang="en-US" sz="1200" b="0" i="0" u="none">
                <a:solidFill>
                  <a:srgbClr val="000000"/>
                </a:solidFill>
                <a:latin typeface="Calibri"/>
                <a:ea typeface="Calibri"/>
                <a:cs typeface="Calibri"/>
                <a:sym typeface="Calibri"/>
              </a:rPr>
              <a:t> </a:t>
            </a:r>
            <a:r>
              <a:rPr lang="en-US" sz="1200" b="0" i="0" u="none" err="1">
                <a:solidFill>
                  <a:srgbClr val="000000"/>
                </a:solidFill>
                <a:latin typeface="Calibri"/>
                <a:ea typeface="Calibri"/>
                <a:cs typeface="Calibri"/>
                <a:sym typeface="Calibri"/>
              </a:rPr>
              <a:t>alınacaktır</a:t>
            </a:r>
            <a:r>
              <a:rPr lang="en-US" sz="1200" b="0" i="0" u="none">
                <a:solidFill>
                  <a:srgbClr val="000000"/>
                </a:solidFill>
                <a:latin typeface="Calibri"/>
                <a:ea typeface="Calibri"/>
                <a:cs typeface="Calibri"/>
                <a:sym typeface="Calibri"/>
              </a:rPr>
              <a:t>.</a:t>
            </a:r>
            <a:endParaRPr/>
          </a:p>
        </p:txBody>
      </p:sp>
      <p:sp>
        <p:nvSpPr>
          <p:cNvPr id="2" name="Slayt Numarası Yer Tutucusu 1">
            <a:extLst>
              <a:ext uri="{FF2B5EF4-FFF2-40B4-BE49-F238E27FC236}">
                <a16:creationId xmlns:a16="http://schemas.microsoft.com/office/drawing/2014/main" xmlns="" id="{E51D9EF1-D30F-1AAE-DFB0-82149B05359A}"/>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20</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grpSp>
        <p:nvGrpSpPr>
          <p:cNvPr id="860" name="Google Shape;860;p30"/>
          <p:cNvGrpSpPr/>
          <p:nvPr/>
        </p:nvGrpSpPr>
        <p:grpSpPr>
          <a:xfrm>
            <a:off x="995145" y="759184"/>
            <a:ext cx="5685056" cy="389728"/>
            <a:chOff x="572365" y="3729955"/>
            <a:chExt cx="5945351" cy="295997"/>
          </a:xfrm>
        </p:grpSpPr>
        <p:sp>
          <p:nvSpPr>
            <p:cNvPr id="861" name="Google Shape;861;p30"/>
            <p:cNvSpPr/>
            <p:nvPr/>
          </p:nvSpPr>
          <p:spPr>
            <a:xfrm>
              <a:off x="1375970" y="3729955"/>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FFFFFF"/>
                </a:buClr>
                <a:buSzPts val="1600"/>
                <a:buFont typeface="Calibri"/>
                <a:buNone/>
              </a:pPr>
              <a:r>
                <a:rPr lang="en-US" sz="1200" b="1" i="0" u="none">
                  <a:solidFill>
                    <a:srgbClr val="FFFFFF"/>
                  </a:solidFill>
                  <a:latin typeface="Times New Roman" panose="02020603050405020304" pitchFamily="18" charset="0"/>
                  <a:ea typeface="Calibri"/>
                  <a:cs typeface="Times New Roman" panose="02020603050405020304" pitchFamily="18" charset="0"/>
                  <a:sym typeface="Calibri"/>
                </a:rPr>
                <a:t>Okul </a:t>
              </a:r>
              <a:r>
                <a:rPr lang="en-US" sz="1200" b="1" i="0" u="none" err="1">
                  <a:solidFill>
                    <a:srgbClr val="FFFFFF"/>
                  </a:solidFill>
                  <a:latin typeface="Times New Roman" panose="02020603050405020304" pitchFamily="18" charset="0"/>
                  <a:ea typeface="Calibri"/>
                  <a:cs typeface="Times New Roman" panose="02020603050405020304" pitchFamily="18" charset="0"/>
                  <a:sym typeface="Calibri"/>
                </a:rPr>
                <a:t>İçi</a:t>
              </a:r>
              <a:r>
                <a:rPr lang="en-US" sz="1200" b="1" i="0" u="none">
                  <a:solidFill>
                    <a:srgbClr val="FFFFFF"/>
                  </a:solidFill>
                  <a:latin typeface="Times New Roman" panose="02020603050405020304" pitchFamily="18" charset="0"/>
                  <a:ea typeface="Calibri"/>
                  <a:cs typeface="Times New Roman" panose="02020603050405020304" pitchFamily="18" charset="0"/>
                  <a:sym typeface="Calibri"/>
                </a:rPr>
                <a:t> Analiz</a:t>
              </a:r>
              <a:endParaRPr sz="1200">
                <a:latin typeface="Times New Roman" panose="02020603050405020304" pitchFamily="18" charset="0"/>
                <a:cs typeface="Times New Roman" panose="02020603050405020304" pitchFamily="18" charset="0"/>
              </a:endParaRPr>
            </a:p>
          </p:txBody>
        </p:sp>
        <p:sp>
          <p:nvSpPr>
            <p:cNvPr id="862" name="Google Shape;862;p30"/>
            <p:cNvSpPr/>
            <p:nvPr/>
          </p:nvSpPr>
          <p:spPr>
            <a:xfrm>
              <a:off x="572365" y="3740203"/>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FFFFFF"/>
                </a:buClr>
                <a:buSzPts val="1600"/>
                <a:buFont typeface="Calibri"/>
                <a:buNone/>
              </a:pP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2.</a:t>
              </a:r>
              <a:r>
                <a:rPr lang="tr-TR"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9</a:t>
              </a: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a:t>
              </a:r>
              <a:endParaRPr sz="1200">
                <a:latin typeface="Times New Roman" panose="02020603050405020304" pitchFamily="18" charset="0"/>
                <a:cs typeface="Times New Roman" panose="02020603050405020304" pitchFamily="18" charset="0"/>
              </a:endParaRPr>
            </a:p>
          </p:txBody>
        </p:sp>
      </p:grpSp>
      <p:sp>
        <p:nvSpPr>
          <p:cNvPr id="863" name="Google Shape;863;p30"/>
          <p:cNvSpPr txBox="1"/>
          <p:nvPr/>
        </p:nvSpPr>
        <p:spPr>
          <a:xfrm>
            <a:off x="847286" y="1257315"/>
            <a:ext cx="5832914" cy="267761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0000"/>
              </a:buClr>
              <a:buSzPts val="1100"/>
              <a:buFont typeface="Cambria"/>
              <a:buNone/>
            </a:pPr>
            <a:r>
              <a:rPr lang="tr-TR" sz="1200">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Kuruluş</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içi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analiz</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insan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kaynaklarının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yetkinlik</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düzeyi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kurum</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kültürü</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teknoloji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bilişim</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altyapısı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fiziki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mali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kaynaklara</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ilişkin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analizlerin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yapılarak</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okul</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kurumun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mevcut</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kapasitesinin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değerlendirilmesidir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Ayrıca</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bu</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bölümde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okul</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kurumun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teşkilat</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şemasına</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da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yer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verilir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endParaRPr sz="120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rgbClr val="000000"/>
              </a:buClr>
              <a:buSzPts val="1100"/>
              <a:buFont typeface="Cambria"/>
              <a:buNone/>
            </a:pPr>
            <a:r>
              <a:rPr lang="tr-TR" sz="1200">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Etkili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bir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okul</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kurum</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içi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analiz</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süreci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okul</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kurumun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kaynaklarını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varlıklarını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özelliklerini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yeterliliklerini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yeteneklerini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fırsat</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alanlarını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başarısızlıklarını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belirlemek</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için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okul</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kurumun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içinde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etkileşime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giren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tüm</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bileşenlerinin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değerlendirildiği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bir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süreçtir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Okul/</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kurum</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içi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analiz</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sürecinde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yararlanılabilecek</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farklı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araçlar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vardır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Her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bir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aracın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analiz</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sürecinin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bir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dişlisi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olarak</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sunacağı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katkı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değerlidir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Örneğin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insan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kaynakları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verileri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eğitim</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planlaması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ya</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da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iş</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değerlendirmeleri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gibi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alanlarda</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yapılacak</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analizlere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katkı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sağlayacaktır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Ne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kadar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fazla</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araçtan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faydalanılırsa</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okul</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kurumun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durumuna</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dair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o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kadar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net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bir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tablo</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çizilmiş</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olacaktır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Okul/</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kurumların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okul</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kurum</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içi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analiz</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sürecinde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kullanabilecekleri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araçlar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içerikleri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nasıl</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erişim</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sağlayabileceklerine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dair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bilgiler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Tablo 4’te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verilmiştir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endParaRPr sz="1200">
              <a:latin typeface="Times New Roman" panose="02020603050405020304" pitchFamily="18" charset="0"/>
              <a:cs typeface="Times New Roman" panose="02020603050405020304" pitchFamily="18" charset="0"/>
            </a:endParaRPr>
          </a:p>
        </p:txBody>
      </p:sp>
      <p:sp>
        <p:nvSpPr>
          <p:cNvPr id="864" name="Google Shape;864;p30"/>
          <p:cNvSpPr txBox="1"/>
          <p:nvPr/>
        </p:nvSpPr>
        <p:spPr>
          <a:xfrm>
            <a:off x="847286" y="3960293"/>
            <a:ext cx="3444972"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Tablo 4.Okul/</a:t>
            </a:r>
            <a:r>
              <a:rPr lang="en-US" sz="1200" b="1" i="0" u="none" err="1">
                <a:solidFill>
                  <a:srgbClr val="000000"/>
                </a:solidFill>
                <a:latin typeface="Times New Roman" panose="02020603050405020304" pitchFamily="18" charset="0"/>
                <a:ea typeface="Cambria"/>
                <a:cs typeface="Times New Roman" panose="02020603050405020304" pitchFamily="18" charset="0"/>
                <a:sym typeface="Cambria"/>
              </a:rPr>
              <a:t>Kurum</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1" i="0" u="none" err="1">
                <a:solidFill>
                  <a:srgbClr val="000000"/>
                </a:solidFill>
                <a:latin typeface="Times New Roman" panose="02020603050405020304" pitchFamily="18" charset="0"/>
                <a:ea typeface="Cambria"/>
                <a:cs typeface="Times New Roman" panose="02020603050405020304" pitchFamily="18" charset="0"/>
                <a:sym typeface="Cambria"/>
              </a:rPr>
              <a:t>İçi</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Analiz </a:t>
            </a:r>
            <a:r>
              <a:rPr lang="en-US" sz="1200" b="1" i="0" u="none" err="1">
                <a:solidFill>
                  <a:srgbClr val="000000"/>
                </a:solidFill>
                <a:latin typeface="Times New Roman" panose="02020603050405020304" pitchFamily="18" charset="0"/>
                <a:ea typeface="Cambria"/>
                <a:cs typeface="Times New Roman" panose="02020603050405020304" pitchFamily="18" charset="0"/>
                <a:sym typeface="Cambria"/>
              </a:rPr>
              <a:t>İçerik</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1" i="0" u="none" err="1">
                <a:solidFill>
                  <a:srgbClr val="000000"/>
                </a:solidFill>
                <a:latin typeface="Times New Roman" panose="02020603050405020304" pitchFamily="18" charset="0"/>
                <a:ea typeface="Cambria"/>
                <a:cs typeface="Times New Roman" panose="02020603050405020304" pitchFamily="18" charset="0"/>
                <a:sym typeface="Cambria"/>
              </a:rPr>
              <a:t>Tablosu</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endParaRPr sz="1200">
              <a:latin typeface="Times New Roman" panose="02020603050405020304" pitchFamily="18" charset="0"/>
              <a:cs typeface="Times New Roman" panose="02020603050405020304" pitchFamily="18" charset="0"/>
            </a:endParaRPr>
          </a:p>
        </p:txBody>
      </p:sp>
      <p:graphicFrame>
        <p:nvGraphicFramePr>
          <p:cNvPr id="865" name="Google Shape;865;p30"/>
          <p:cNvGraphicFramePr/>
          <p:nvPr>
            <p:extLst>
              <p:ext uri="{D42A27DB-BD31-4B8C-83A1-F6EECF244321}">
                <p14:modId xmlns:p14="http://schemas.microsoft.com/office/powerpoint/2010/main" xmlns="" val="2575305237"/>
              </p:ext>
            </p:extLst>
          </p:nvPr>
        </p:nvGraphicFramePr>
        <p:xfrm>
          <a:off x="847286" y="4238198"/>
          <a:ext cx="6023414" cy="5364590"/>
        </p:xfrm>
        <a:graphic>
          <a:graphicData uri="http://schemas.openxmlformats.org/drawingml/2006/table">
            <a:tbl>
              <a:tblPr>
                <a:noFill/>
                <a:tableStyleId>{85591258-8B19-4969-B31F-6914642E252F}</a:tableStyleId>
              </a:tblPr>
              <a:tblGrid>
                <a:gridCol w="2023444">
                  <a:extLst>
                    <a:ext uri="{9D8B030D-6E8A-4147-A177-3AD203B41FA5}">
                      <a16:colId xmlns:a16="http://schemas.microsoft.com/office/drawing/2014/main" xmlns="" val="20000"/>
                    </a:ext>
                  </a:extLst>
                </a:gridCol>
                <a:gridCol w="3999970">
                  <a:extLst>
                    <a:ext uri="{9D8B030D-6E8A-4147-A177-3AD203B41FA5}">
                      <a16:colId xmlns:a16="http://schemas.microsoft.com/office/drawing/2014/main" xmlns="" val="20001"/>
                    </a:ext>
                  </a:extLst>
                </a:gridCol>
              </a:tblGrid>
              <a:tr h="251040">
                <a:tc>
                  <a:txBody>
                    <a:bodyPr/>
                    <a:lstStyle/>
                    <a:p>
                      <a:pPr marL="0" marR="0" lvl="0" indent="0" algn="l" rtl="0">
                        <a:lnSpc>
                          <a:spcPct val="100000"/>
                        </a:lnSpc>
                        <a:spcBef>
                          <a:spcPts val="0"/>
                        </a:spcBef>
                        <a:spcAft>
                          <a:spcPts val="0"/>
                        </a:spcAft>
                        <a:buClr>
                          <a:srgbClr val="FFFFFF"/>
                        </a:buClr>
                        <a:buSzPts val="1100"/>
                        <a:buFont typeface="Calibri"/>
                        <a:buNone/>
                      </a:pPr>
                      <a:r>
                        <a:rPr lang="en-US" sz="1100" b="1" i="0" u="none">
                          <a:solidFill>
                            <a:srgbClr val="FFFFFF"/>
                          </a:solidFill>
                          <a:latin typeface="Calibri"/>
                          <a:ea typeface="Calibri"/>
                          <a:cs typeface="Calibri"/>
                          <a:sym typeface="Calibri"/>
                        </a:rPr>
                        <a:t>Okul/</a:t>
                      </a:r>
                      <a:r>
                        <a:rPr lang="en-US" sz="1100" b="1" i="0" u="none" err="1">
                          <a:solidFill>
                            <a:srgbClr val="FFFFFF"/>
                          </a:solidFill>
                          <a:latin typeface="Calibri"/>
                          <a:ea typeface="Calibri"/>
                          <a:cs typeface="Calibri"/>
                          <a:sym typeface="Calibri"/>
                        </a:rPr>
                        <a:t>Kurum</a:t>
                      </a:r>
                      <a:r>
                        <a:rPr lang="en-US" sz="1100" b="1" i="0" u="none">
                          <a:solidFill>
                            <a:srgbClr val="FFFFFF"/>
                          </a:solidFill>
                          <a:latin typeface="Calibri"/>
                          <a:ea typeface="Calibri"/>
                          <a:cs typeface="Calibri"/>
                          <a:sym typeface="Calibri"/>
                        </a:rPr>
                        <a:t> </a:t>
                      </a:r>
                      <a:r>
                        <a:rPr lang="en-US" sz="1100" b="1" i="0" u="none" err="1">
                          <a:solidFill>
                            <a:srgbClr val="FFFFFF"/>
                          </a:solidFill>
                          <a:latin typeface="Calibri"/>
                          <a:ea typeface="Calibri"/>
                          <a:cs typeface="Calibri"/>
                          <a:sym typeface="Calibri"/>
                        </a:rPr>
                        <a:t>İçi</a:t>
                      </a:r>
                      <a:r>
                        <a:rPr lang="en-US" sz="1100" b="1" i="0" u="none">
                          <a:solidFill>
                            <a:srgbClr val="FFFFFF"/>
                          </a:solidFill>
                          <a:latin typeface="Calibri"/>
                          <a:ea typeface="Calibri"/>
                          <a:cs typeface="Calibri"/>
                          <a:sym typeface="Calibri"/>
                        </a:rPr>
                        <a:t> </a:t>
                      </a:r>
                      <a:r>
                        <a:rPr lang="en-US" sz="1100" b="0" i="0" u="none">
                          <a:solidFill>
                            <a:srgbClr val="FFFFFF"/>
                          </a:solidFill>
                          <a:latin typeface="Calibri"/>
                          <a:ea typeface="Calibri"/>
                          <a:cs typeface="Calibri"/>
                          <a:sym typeface="Calibri"/>
                        </a:rPr>
                        <a:t>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FFFF"/>
                        </a:buClr>
                        <a:buSzPts val="1100"/>
                        <a:buFont typeface="Calibri"/>
                        <a:buNone/>
                      </a:pPr>
                      <a:r>
                        <a:rPr lang="en-US" sz="1100" b="1" i="0" u="none">
                          <a:solidFill>
                            <a:srgbClr val="FFFFFF"/>
                          </a:solidFill>
                          <a:latin typeface="Calibri"/>
                          <a:ea typeface="Calibri"/>
                          <a:cs typeface="Calibri"/>
                          <a:sym typeface="Calibri"/>
                        </a:rPr>
                        <a:t>Analiz İçerik Tablosu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xmlns="" val="10000"/>
                  </a:ext>
                </a:extLst>
              </a:tr>
              <a:tr h="738333">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Öğrenci sayıları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Sınıf kademeleri, meslek alan dalları, kaynaştırma öğrencileri, yabancı uyruklu öğrenciler gibi demografik özelliklere dair detaylı sınıflandırmaları kapsamalıdır. e-Okul kayıtları kullanılarak hazırlanabilir.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xmlns="" val="10001"/>
                  </a:ext>
                </a:extLst>
              </a:tr>
              <a:tr h="251040">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Akademik başarı verileri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e-Okul kayıtları kullanılarak erişim sağlanabilir.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xmlns="" val="10002"/>
                  </a:ext>
                </a:extLst>
              </a:tr>
              <a:tr h="413471">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Sosyal-kültürel-bilimsel ve sportif başarı verileri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Belirtilen alanlarda yarışma ödülleri ya da lisansları olan öğrencilere dair sayısal verileri kapsamalıdır.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xmlns="" val="10003"/>
                  </a:ext>
                </a:extLst>
              </a:tr>
              <a:tr h="251040">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err="1">
                          <a:solidFill>
                            <a:srgbClr val="000000"/>
                          </a:solidFill>
                          <a:latin typeface="Calibri"/>
                          <a:ea typeface="Calibri"/>
                          <a:cs typeface="Calibri"/>
                          <a:sym typeface="Calibri"/>
                        </a:rPr>
                        <a:t>Öğrenme</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stilleri</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envanteri</a:t>
                      </a:r>
                      <a:r>
                        <a:rPr lang="en-US" sz="1100" b="0" i="0" u="none">
                          <a:solidFill>
                            <a:srgbClr val="000000"/>
                          </a:solidFill>
                          <a:latin typeface="Calibri"/>
                          <a:ea typeface="Calibri"/>
                          <a:cs typeface="Calibri"/>
                          <a:sym typeface="Calibri"/>
                        </a:rPr>
                        <a:t>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Okul </a:t>
                      </a:r>
                      <a:r>
                        <a:rPr lang="en-US" sz="1100" b="0" i="0" u="none" err="1">
                          <a:solidFill>
                            <a:srgbClr val="000000"/>
                          </a:solidFill>
                          <a:latin typeface="Calibri"/>
                          <a:ea typeface="Calibri"/>
                          <a:cs typeface="Calibri"/>
                          <a:sym typeface="Calibri"/>
                        </a:rPr>
                        <a:t>rehberlik</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servisi</a:t>
                      </a:r>
                      <a:r>
                        <a:rPr lang="en-US" sz="1100" b="0" i="0" u="none">
                          <a:solidFill>
                            <a:srgbClr val="000000"/>
                          </a:solidFill>
                          <a:latin typeface="Calibri"/>
                          <a:ea typeface="Calibri"/>
                          <a:cs typeface="Calibri"/>
                          <a:sym typeface="Calibri"/>
                        </a:rPr>
                        <a:t> tarafından </a:t>
                      </a:r>
                      <a:r>
                        <a:rPr lang="en-US" sz="1100" b="0" i="0" u="none" err="1">
                          <a:solidFill>
                            <a:srgbClr val="000000"/>
                          </a:solidFill>
                          <a:latin typeface="Calibri"/>
                          <a:ea typeface="Calibri"/>
                          <a:cs typeface="Calibri"/>
                          <a:sym typeface="Calibri"/>
                        </a:rPr>
                        <a:t>uygulanmaktadır</a:t>
                      </a:r>
                      <a:r>
                        <a:rPr lang="en-US" sz="1100" b="0" i="0" u="none">
                          <a:solidFill>
                            <a:srgbClr val="000000"/>
                          </a:solidFill>
                          <a:latin typeface="Calibri"/>
                          <a:ea typeface="Calibri"/>
                          <a:cs typeface="Calibri"/>
                          <a:sym typeface="Calibri"/>
                        </a:rPr>
                        <a:t>.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xmlns="" val="10004"/>
                  </a:ext>
                </a:extLst>
              </a:tr>
              <a:tr h="900764">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Devam-devamsızlık verileri </a:t>
                      </a:r>
                      <a:endParaRPr lang="tr-TR" sz="1100" b="0" i="0" u="none">
                        <a:solidFill>
                          <a:srgbClr val="000000"/>
                        </a:solidFill>
                        <a:latin typeface="Calibri"/>
                        <a:ea typeface="Calibri"/>
                        <a:cs typeface="Calibri"/>
                        <a:sym typeface="Calibri"/>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err="1">
                          <a:solidFill>
                            <a:srgbClr val="000000"/>
                          </a:solidFill>
                          <a:latin typeface="Calibri"/>
                          <a:ea typeface="Calibri"/>
                          <a:cs typeface="Calibri"/>
                          <a:sym typeface="Calibri"/>
                        </a:rPr>
                        <a:t>Devam-devamsızlık</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verileri</a:t>
                      </a:r>
                      <a:r>
                        <a:rPr lang="en-US" sz="1100" b="0" i="0" u="none">
                          <a:solidFill>
                            <a:srgbClr val="000000"/>
                          </a:solidFill>
                          <a:latin typeface="Calibri"/>
                          <a:ea typeface="Calibri"/>
                          <a:cs typeface="Calibri"/>
                          <a:sym typeface="Calibri"/>
                        </a:rPr>
                        <a:t> e-</a:t>
                      </a:r>
                      <a:r>
                        <a:rPr lang="en-US" sz="1100" b="0" i="0" u="none" err="1">
                          <a:solidFill>
                            <a:srgbClr val="000000"/>
                          </a:solidFill>
                          <a:latin typeface="Calibri"/>
                          <a:ea typeface="Calibri"/>
                          <a:cs typeface="Calibri"/>
                          <a:sym typeface="Calibri"/>
                        </a:rPr>
                        <a:t>Okul</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kayıtları</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kullanılarak</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erişim</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sağlanabilir</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Aynı</a:t>
                      </a:r>
                      <a:r>
                        <a:rPr lang="en-US" sz="1100" b="0" i="0" u="none">
                          <a:solidFill>
                            <a:srgbClr val="000000"/>
                          </a:solidFill>
                          <a:latin typeface="Calibri"/>
                          <a:ea typeface="Calibri"/>
                          <a:cs typeface="Calibri"/>
                          <a:sym typeface="Calibri"/>
                        </a:rPr>
                        <a:t> e-</a:t>
                      </a:r>
                      <a:r>
                        <a:rPr lang="en-US" sz="1100" b="0" i="0" u="none" err="1">
                          <a:solidFill>
                            <a:srgbClr val="000000"/>
                          </a:solidFill>
                          <a:latin typeface="Calibri"/>
                          <a:ea typeface="Calibri"/>
                          <a:cs typeface="Calibri"/>
                          <a:sym typeface="Calibri"/>
                        </a:rPr>
                        <a:t>Okul</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kayıtları</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kullanılarak</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erişim</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sağlanabilir</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Aynı</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zamanda</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okul</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rehberlik</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servisi</a:t>
                      </a:r>
                      <a:r>
                        <a:rPr lang="en-US" sz="1100" b="0" i="0" u="none">
                          <a:solidFill>
                            <a:srgbClr val="000000"/>
                          </a:solidFill>
                          <a:latin typeface="Calibri"/>
                          <a:ea typeface="Calibri"/>
                          <a:cs typeface="Calibri"/>
                          <a:sym typeface="Calibri"/>
                        </a:rPr>
                        <a:t> tarafından </a:t>
                      </a:r>
                      <a:r>
                        <a:rPr lang="en-US" sz="1100" b="0" i="0" u="none" err="1">
                          <a:solidFill>
                            <a:srgbClr val="000000"/>
                          </a:solidFill>
                          <a:latin typeface="Calibri"/>
                          <a:ea typeface="Calibri"/>
                          <a:cs typeface="Calibri"/>
                          <a:sym typeface="Calibri"/>
                        </a:rPr>
                        <a:t>devamsızlık</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nedenleri</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anketi</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uygulanarak</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detaylı</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bir</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analiz</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gerçekleştirilmesi</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önerilmektedir</a:t>
                      </a:r>
                      <a:r>
                        <a:rPr lang="en-US" sz="1100" b="0" i="0" u="none">
                          <a:solidFill>
                            <a:srgbClr val="000000"/>
                          </a:solidFill>
                          <a:latin typeface="Calibri"/>
                          <a:ea typeface="Calibri"/>
                          <a:cs typeface="Calibri"/>
                          <a:sym typeface="Calibri"/>
                        </a:rPr>
                        <a:t>.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xmlns="" val="10005"/>
                  </a:ext>
                </a:extLst>
              </a:tr>
              <a:tr h="413471">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Okul </a:t>
                      </a:r>
                      <a:r>
                        <a:rPr lang="en-US" sz="1100" b="0" i="0" u="none" err="1">
                          <a:solidFill>
                            <a:srgbClr val="000000"/>
                          </a:solidFill>
                          <a:latin typeface="Calibri"/>
                          <a:ea typeface="Calibri"/>
                          <a:cs typeface="Calibri"/>
                          <a:sym typeface="Calibri"/>
                        </a:rPr>
                        <a:t>disiplinini</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etkileyen</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faktörler</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anketi</a:t>
                      </a:r>
                      <a:r>
                        <a:rPr lang="en-US" sz="1100" b="0" i="0" u="none">
                          <a:solidFill>
                            <a:srgbClr val="000000"/>
                          </a:solidFill>
                          <a:latin typeface="Calibri"/>
                          <a:ea typeface="Calibri"/>
                          <a:cs typeface="Calibri"/>
                          <a:sym typeface="Calibri"/>
                        </a:rPr>
                        <a:t>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Okul </a:t>
                      </a:r>
                      <a:r>
                        <a:rPr lang="en-US" sz="1100" b="0" i="0" u="none" err="1">
                          <a:solidFill>
                            <a:srgbClr val="000000"/>
                          </a:solidFill>
                          <a:latin typeface="Calibri"/>
                          <a:ea typeface="Calibri"/>
                          <a:cs typeface="Calibri"/>
                          <a:sym typeface="Calibri"/>
                        </a:rPr>
                        <a:t>rehberlik</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servisi</a:t>
                      </a:r>
                      <a:r>
                        <a:rPr lang="en-US" sz="1100" b="0" i="0" u="none">
                          <a:solidFill>
                            <a:srgbClr val="000000"/>
                          </a:solidFill>
                          <a:latin typeface="Calibri"/>
                          <a:ea typeface="Calibri"/>
                          <a:cs typeface="Calibri"/>
                          <a:sym typeface="Calibri"/>
                        </a:rPr>
                        <a:t> tarafından </a:t>
                      </a:r>
                      <a:r>
                        <a:rPr lang="en-US" sz="1100" b="0" i="0" u="none" err="1">
                          <a:solidFill>
                            <a:srgbClr val="000000"/>
                          </a:solidFill>
                          <a:latin typeface="Calibri"/>
                          <a:ea typeface="Calibri"/>
                          <a:cs typeface="Calibri"/>
                          <a:sym typeface="Calibri"/>
                        </a:rPr>
                        <a:t>uygulanmaktadır</a:t>
                      </a:r>
                      <a:r>
                        <a:rPr lang="en-US" sz="1100" b="0" i="0" u="none">
                          <a:solidFill>
                            <a:srgbClr val="000000"/>
                          </a:solidFill>
                          <a:latin typeface="Calibri"/>
                          <a:ea typeface="Calibri"/>
                          <a:cs typeface="Calibri"/>
                          <a:sym typeface="Calibri"/>
                        </a:rPr>
                        <a:t>.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xmlns="" val="10006"/>
                  </a:ext>
                </a:extLst>
              </a:tr>
              <a:tr h="575902">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İnsan kaynakları verileri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İdareci, öğretmen ve destek personeline dair sayısal veriler, lisans ya da yüksek lisans programlarından mezuniyet durumlarını da kapsamalıdır.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xmlns="" val="10007"/>
                  </a:ext>
                </a:extLst>
              </a:tr>
              <a:tr h="413471">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Öğretmenlerin hizmet içi eğitime katılma oranları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MEBBİS verileri kullanılarak erişim sağlanabilir.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xmlns="" val="10008"/>
                  </a:ext>
                </a:extLst>
              </a:tr>
              <a:tr h="575902">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Öğrenme ortamı verileri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Okulun fiziki yapısına (ana ve ek binalar, kapalı spor salonu vb.) ve öğrenme ortamlarına (sınıf sayısı, laboratuvar ve kütüphane vb.) dair verileri içermelidir.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xmlns="" val="10009"/>
                  </a:ext>
                </a:extLst>
              </a:tr>
              <a:tr h="413471">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Okul/</a:t>
                      </a:r>
                      <a:r>
                        <a:rPr lang="en-US" sz="1100" b="0" i="0" u="none" err="1">
                          <a:solidFill>
                            <a:srgbClr val="000000"/>
                          </a:solidFill>
                          <a:latin typeface="Calibri"/>
                          <a:ea typeface="Calibri"/>
                          <a:cs typeface="Calibri"/>
                          <a:sym typeface="Calibri"/>
                        </a:rPr>
                        <a:t>kurum</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ortamını</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değerlendirme</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anketi</a:t>
                      </a:r>
                      <a:r>
                        <a:rPr lang="en-US" sz="1100" b="0" i="0" u="none">
                          <a:solidFill>
                            <a:srgbClr val="000000"/>
                          </a:solidFill>
                          <a:latin typeface="Calibri"/>
                          <a:ea typeface="Calibri"/>
                          <a:cs typeface="Calibri"/>
                          <a:sym typeface="Calibri"/>
                        </a:rPr>
                        <a:t>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a:solidFill>
                            <a:srgbClr val="000000"/>
                          </a:solidFill>
                          <a:latin typeface="Calibri"/>
                          <a:ea typeface="Calibri"/>
                          <a:cs typeface="Calibri"/>
                          <a:sym typeface="Calibri"/>
                        </a:rPr>
                        <a:t>Okul </a:t>
                      </a:r>
                      <a:r>
                        <a:rPr lang="en-US" sz="1100" b="0" i="0" u="none" err="1">
                          <a:solidFill>
                            <a:srgbClr val="000000"/>
                          </a:solidFill>
                          <a:latin typeface="Calibri"/>
                          <a:ea typeface="Calibri"/>
                          <a:cs typeface="Calibri"/>
                          <a:sym typeface="Calibri"/>
                        </a:rPr>
                        <a:t>rehberlik</a:t>
                      </a:r>
                      <a:r>
                        <a:rPr lang="en-US" sz="1100" b="0" i="0" u="none">
                          <a:solidFill>
                            <a:srgbClr val="000000"/>
                          </a:solidFill>
                          <a:latin typeface="Calibri"/>
                          <a:ea typeface="Calibri"/>
                          <a:cs typeface="Calibri"/>
                          <a:sym typeface="Calibri"/>
                        </a:rPr>
                        <a:t> </a:t>
                      </a:r>
                      <a:r>
                        <a:rPr lang="en-US" sz="1100" b="0" i="0" u="none" err="1">
                          <a:solidFill>
                            <a:srgbClr val="000000"/>
                          </a:solidFill>
                          <a:latin typeface="Calibri"/>
                          <a:ea typeface="Calibri"/>
                          <a:cs typeface="Calibri"/>
                          <a:sym typeface="Calibri"/>
                        </a:rPr>
                        <a:t>servisi</a:t>
                      </a:r>
                      <a:r>
                        <a:rPr lang="en-US" sz="1100" b="0" i="0" u="none">
                          <a:solidFill>
                            <a:srgbClr val="000000"/>
                          </a:solidFill>
                          <a:latin typeface="Calibri"/>
                          <a:ea typeface="Calibri"/>
                          <a:cs typeface="Calibri"/>
                          <a:sym typeface="Calibri"/>
                        </a:rPr>
                        <a:t> tarafından </a:t>
                      </a:r>
                      <a:r>
                        <a:rPr lang="en-US" sz="1100" b="0" i="0" u="none" err="1">
                          <a:solidFill>
                            <a:srgbClr val="000000"/>
                          </a:solidFill>
                          <a:latin typeface="Calibri"/>
                          <a:ea typeface="Calibri"/>
                          <a:cs typeface="Calibri"/>
                          <a:sym typeface="Calibri"/>
                        </a:rPr>
                        <a:t>uygulanmaktadır</a:t>
                      </a:r>
                      <a:r>
                        <a:rPr lang="en-US" sz="1100" b="0" i="0" u="none">
                          <a:solidFill>
                            <a:srgbClr val="000000"/>
                          </a:solidFill>
                          <a:latin typeface="Calibri"/>
                          <a:ea typeface="Calibri"/>
                          <a:cs typeface="Calibri"/>
                          <a:sym typeface="Calibri"/>
                        </a:rPr>
                        <a:t>. 	</a:t>
                      </a:r>
                      <a:endParaRPr/>
                    </a:p>
                  </a:txBody>
                  <a:tcPr marL="91425" marR="9142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xmlns="" val="10010"/>
                  </a:ext>
                </a:extLst>
              </a:tr>
            </a:tbl>
          </a:graphicData>
        </a:graphic>
      </p:graphicFrame>
      <p:sp>
        <p:nvSpPr>
          <p:cNvPr id="2" name="Slayt Numarası Yer Tutucusu 1">
            <a:extLst>
              <a:ext uri="{FF2B5EF4-FFF2-40B4-BE49-F238E27FC236}">
                <a16:creationId xmlns:a16="http://schemas.microsoft.com/office/drawing/2014/main" xmlns="" id="{BBC2B821-B89D-2D92-912B-27C4B2758C20}"/>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21</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grpSp>
        <p:nvGrpSpPr>
          <p:cNvPr id="870" name="Google Shape;870;p31"/>
          <p:cNvGrpSpPr/>
          <p:nvPr/>
        </p:nvGrpSpPr>
        <p:grpSpPr>
          <a:xfrm>
            <a:off x="922339" y="1030572"/>
            <a:ext cx="5712508" cy="376237"/>
            <a:chOff x="542115" y="3383314"/>
            <a:chExt cx="5975601" cy="285751"/>
          </a:xfrm>
        </p:grpSpPr>
        <p:sp>
          <p:nvSpPr>
            <p:cNvPr id="871" name="Google Shape;871;p31"/>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tr-TR" sz="1600" b="1">
                  <a:solidFill>
                    <a:srgbClr val="FFFFFF"/>
                  </a:solidFill>
                  <a:latin typeface="Calibri"/>
                  <a:ea typeface="Calibri"/>
                  <a:cs typeface="Calibri"/>
                  <a:sym typeface="Calibri"/>
                </a:rPr>
                <a:t>Teşkilat Yapısı </a:t>
              </a:r>
              <a:endParaRPr/>
            </a:p>
          </p:txBody>
        </p:sp>
        <p:sp>
          <p:nvSpPr>
            <p:cNvPr id="872" name="Google Shape;872;p31"/>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2.</a:t>
              </a:r>
              <a:r>
                <a:rPr lang="tr-TR" sz="1600" b="1" i="0" u="none" strike="noStrike" cap="none">
                  <a:solidFill>
                    <a:srgbClr val="FFFFFF"/>
                  </a:solidFill>
                  <a:latin typeface="Calibri"/>
                  <a:ea typeface="Calibri"/>
                  <a:cs typeface="Calibri"/>
                  <a:sym typeface="Calibri"/>
                </a:rPr>
                <a:t>9</a:t>
              </a:r>
              <a:r>
                <a:rPr lang="en-US" sz="1600" b="1" i="0" u="none" strike="noStrike" cap="none">
                  <a:solidFill>
                    <a:srgbClr val="FFFFFF"/>
                  </a:solidFill>
                  <a:latin typeface="Calibri"/>
                  <a:ea typeface="Calibri"/>
                  <a:cs typeface="Calibri"/>
                  <a:sym typeface="Calibri"/>
                </a:rPr>
                <a:t>.</a:t>
              </a:r>
              <a:r>
                <a:rPr lang="tr-TR" sz="1600" b="1" i="0" u="none" strike="noStrike" cap="none">
                  <a:solidFill>
                    <a:srgbClr val="FFFFFF"/>
                  </a:solidFill>
                  <a:latin typeface="Calibri"/>
                  <a:ea typeface="Calibri"/>
                  <a:cs typeface="Calibri"/>
                  <a:sym typeface="Calibri"/>
                </a:rPr>
                <a:t>1</a:t>
              </a:r>
              <a:r>
                <a:rPr lang="en-US" sz="1600" b="1" i="0" u="none" strike="noStrike" cap="none">
                  <a:solidFill>
                    <a:srgbClr val="FFFFFF"/>
                  </a:solidFill>
                  <a:latin typeface="Calibri"/>
                  <a:ea typeface="Calibri"/>
                  <a:cs typeface="Calibri"/>
                  <a:sym typeface="Calibri"/>
                </a:rPr>
                <a:t>.</a:t>
              </a:r>
              <a:endParaRPr/>
            </a:p>
          </p:txBody>
        </p:sp>
      </p:grpSp>
      <p:sp>
        <p:nvSpPr>
          <p:cNvPr id="873" name="Google Shape;873;p31"/>
          <p:cNvSpPr/>
          <p:nvPr/>
        </p:nvSpPr>
        <p:spPr>
          <a:xfrm>
            <a:off x="8659812" y="4732337"/>
            <a:ext cx="3270250" cy="1735137"/>
          </a:xfrm>
          <a:prstGeom prst="wedgeEllipseCallout">
            <a:avLst>
              <a:gd name="adj1" fmla="val -8708"/>
              <a:gd name="adj2" fmla="val 10717"/>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a:solidFill>
                  <a:schemeClr val="dk1"/>
                </a:solidFill>
                <a:latin typeface="Calibri"/>
                <a:ea typeface="Calibri"/>
                <a:cs typeface="Calibri"/>
                <a:sym typeface="Calibri"/>
              </a:rPr>
              <a:t>ÖRNEK</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Bu tablolardaki VERİLER  Kendi Kurumunuza göre güncelleyiniz.</a:t>
            </a:r>
            <a:endParaRPr/>
          </a:p>
        </p:txBody>
      </p:sp>
      <p:sp>
        <p:nvSpPr>
          <p:cNvPr id="874" name="Google Shape;874;p31"/>
          <p:cNvSpPr txBox="1"/>
          <p:nvPr/>
        </p:nvSpPr>
        <p:spPr>
          <a:xfrm>
            <a:off x="234951" y="807025"/>
            <a:ext cx="6248400" cy="246062"/>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000" b="1" i="0" u="none">
                <a:solidFill>
                  <a:schemeClr val="dk1"/>
                </a:solidFill>
                <a:latin typeface="Cambria"/>
                <a:ea typeface="Cambria"/>
                <a:cs typeface="Cambria"/>
                <a:sym typeface="Cambria"/>
              </a:rPr>
              <a:t>Tablo 3. Çalışanların Görev Dağılımı</a:t>
            </a:r>
            <a:endParaRPr/>
          </a:p>
        </p:txBody>
      </p:sp>
      <p:graphicFrame>
        <p:nvGraphicFramePr>
          <p:cNvPr id="875" name="Google Shape;875;p31"/>
          <p:cNvGraphicFramePr/>
          <p:nvPr>
            <p:extLst>
              <p:ext uri="{D42A27DB-BD31-4B8C-83A1-F6EECF244321}">
                <p14:modId xmlns:p14="http://schemas.microsoft.com/office/powerpoint/2010/main" xmlns="" val="196022911"/>
              </p:ext>
            </p:extLst>
          </p:nvPr>
        </p:nvGraphicFramePr>
        <p:xfrm>
          <a:off x="990600" y="1393822"/>
          <a:ext cx="5646285" cy="8240141"/>
        </p:xfrm>
        <a:graphic>
          <a:graphicData uri="http://schemas.openxmlformats.org/drawingml/2006/table">
            <a:tbl>
              <a:tblPr>
                <a:noFill/>
                <a:tableStyleId>{85591258-8B19-4969-B31F-6914642E252F}</a:tableStyleId>
              </a:tblPr>
              <a:tblGrid>
                <a:gridCol w="5646285">
                  <a:extLst>
                    <a:ext uri="{9D8B030D-6E8A-4147-A177-3AD203B41FA5}">
                      <a16:colId xmlns:a16="http://schemas.microsoft.com/office/drawing/2014/main" xmlns="" val="20000"/>
                    </a:ext>
                  </a:extLst>
                </a:gridCol>
              </a:tblGrid>
              <a:tr h="126637">
                <a:tc>
                  <a:txBody>
                    <a:bodyPr/>
                    <a:lstStyle/>
                    <a:p>
                      <a:pPr marL="179387" marR="0" lvl="0" indent="0" algn="ctr" rtl="0">
                        <a:lnSpc>
                          <a:spcPct val="115000"/>
                        </a:lnSpc>
                        <a:spcBef>
                          <a:spcPts val="0"/>
                        </a:spcBef>
                        <a:spcAft>
                          <a:spcPts val="0"/>
                        </a:spcAft>
                        <a:buClr>
                          <a:schemeClr val="dk1"/>
                        </a:buClr>
                        <a:buSzPts val="1000"/>
                        <a:buFont typeface="Times New Roman"/>
                        <a:buNone/>
                      </a:pPr>
                      <a:r>
                        <a:rPr lang="en-US" sz="1200" b="1" i="0" u="none">
                          <a:solidFill>
                            <a:schemeClr val="dk1"/>
                          </a:solidFill>
                          <a:latin typeface="Times New Roman" panose="02020603050405020304" pitchFamily="18" charset="0"/>
                          <a:ea typeface="Times New Roman"/>
                          <a:cs typeface="Times New Roman" panose="02020603050405020304" pitchFamily="18" charset="0"/>
                          <a:sym typeface="Times New Roman"/>
                        </a:rPr>
                        <a:t>GÖREVLERİ</a:t>
                      </a:r>
                      <a:endParaRPr sz="1200">
                        <a:latin typeface="Times New Roman" panose="02020603050405020304" pitchFamily="18" charset="0"/>
                        <a:cs typeface="Times New Roman" panose="02020603050405020304" pitchFamily="18" charset="0"/>
                      </a:endParaRPr>
                    </a:p>
                  </a:txBody>
                  <a:tcPr marL="22875" marR="228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0"/>
                  </a:ext>
                </a:extLst>
              </a:tr>
              <a:tr h="808719">
                <a:tc>
                  <a:txBody>
                    <a:bodyPr/>
                    <a:lstStyle/>
                    <a:p>
                      <a:pPr marL="179387" marR="0" lvl="0" indent="0" algn="just" rtl="0">
                        <a:lnSpc>
                          <a:spcPct val="100000"/>
                        </a:lnSpc>
                        <a:spcBef>
                          <a:spcPts val="0"/>
                        </a:spcBef>
                        <a:spcAft>
                          <a:spcPts val="0"/>
                        </a:spcAft>
                        <a:buClr>
                          <a:schemeClr val="dk1"/>
                        </a:buClr>
                        <a:buSzPts val="1000"/>
                        <a:buFont typeface="Times New Roman"/>
                        <a:buNone/>
                      </a:pPr>
                      <a:r>
                        <a:rPr lang="en-US" sz="1100" b="1" i="0" u="none">
                          <a:solidFill>
                            <a:schemeClr val="dk1"/>
                          </a:solidFill>
                          <a:latin typeface="Times New Roman" panose="02020603050405020304" pitchFamily="18" charset="0"/>
                          <a:ea typeface="Times New Roman"/>
                          <a:cs typeface="Times New Roman" panose="02020603050405020304" pitchFamily="18" charset="0"/>
                          <a:sym typeface="Times New Roman"/>
                        </a:rPr>
                        <a:t> Okul Müdürü; </a:t>
                      </a:r>
                      <a:endParaRPr sz="1100" b="1" i="0" u="none">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179387" marR="0" lvl="0" indent="-63500" algn="just" rtl="0">
                        <a:lnSpc>
                          <a:spcPct val="100000"/>
                        </a:lnSpc>
                        <a:spcBef>
                          <a:spcPts val="0"/>
                        </a:spcBef>
                        <a:spcAft>
                          <a:spcPts val="0"/>
                        </a:spcAft>
                        <a:buClr>
                          <a:schemeClr val="dk1"/>
                        </a:buClr>
                        <a:buSzPts val="1000"/>
                        <a:buFont typeface="Calibri"/>
                        <a:buAutoNum type="arabicPeriod"/>
                      </a:pP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Ders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okutmak</a:t>
                      </a:r>
                      <a:r>
                        <a:rPr lang="tr-TR"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p>
                      <a:pPr marL="179387" marR="0" lvl="0" indent="-63500" algn="just" rtl="0">
                        <a:lnSpc>
                          <a:spcPct val="100000"/>
                        </a:lnSpc>
                        <a:spcBef>
                          <a:spcPts val="0"/>
                        </a:spcBef>
                        <a:spcAft>
                          <a:spcPts val="0"/>
                        </a:spcAft>
                        <a:buClr>
                          <a:schemeClr val="dk1"/>
                        </a:buClr>
                        <a:buSzPts val="1000"/>
                        <a:buFont typeface="Calibri"/>
                        <a:buAutoNum type="arabicPeriod"/>
                      </a:pP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Kanun,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tüzük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yönetmelik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yönerge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program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emirlere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uygun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olarak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görevlerini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yürütme</a:t>
                      </a:r>
                      <a:r>
                        <a:rPr lang="tr-TR"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p>
                      <a:pPr marL="179387" marR="0" lvl="0" indent="-63500"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düzene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koy</a:t>
                      </a:r>
                      <a:r>
                        <a:rPr lang="tr-TR"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tr-TR"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d</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enetle</a:t>
                      </a:r>
                      <a:r>
                        <a:rPr lang="tr-TR"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mek</a:t>
                      </a:r>
                      <a:r>
                        <a:rPr lang="tr-TR"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p>
                      <a:pPr marL="179387" marR="0" lvl="0" indent="-63500"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a:t>
                      </a:r>
                      <a:r>
                        <a:rPr lang="tr-TR"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amaçlarına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uygun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olarak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yönetilmesinden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değerlendirilmesinden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geliştirmesinden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sorumlu</a:t>
                      </a:r>
                      <a:r>
                        <a:rPr lang="tr-TR"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olmak,</a:t>
                      </a:r>
                      <a:endParaRPr sz="1100">
                        <a:latin typeface="Times New Roman" panose="02020603050405020304" pitchFamily="18" charset="0"/>
                        <a:cs typeface="Times New Roman" panose="02020603050405020304" pitchFamily="18" charset="0"/>
                      </a:endParaRPr>
                    </a:p>
                    <a:p>
                      <a:pPr marL="179387" marR="0" lvl="0" indent="-63500" algn="just" rtl="0">
                        <a:lnSpc>
                          <a:spcPct val="100000"/>
                        </a:lnSpc>
                        <a:spcBef>
                          <a:spcPts val="0"/>
                        </a:spcBef>
                        <a:spcAft>
                          <a:spcPts val="0"/>
                        </a:spcAft>
                        <a:buClr>
                          <a:schemeClr val="dk1"/>
                        </a:buClr>
                        <a:buSzPts val="1000"/>
                        <a:buFont typeface="Calibri"/>
                        <a:buAutoNum type="arabicPeriod"/>
                      </a:pP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Okul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müdürü</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görev</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tanımında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belirtilen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diğer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görevleri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de yap</a:t>
                      </a:r>
                      <a:r>
                        <a:rPr lang="tr-TR"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mak</a:t>
                      </a:r>
                      <a:r>
                        <a:rPr lang="tr-TR"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txBody>
                  <a:tcPr marL="22875" marR="228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693188">
                <a:tc>
                  <a:txBody>
                    <a:bodyPr/>
                    <a:lstStyle/>
                    <a:p>
                      <a:pPr marL="179387" marR="0" lvl="0" indent="0" algn="just" rtl="0">
                        <a:lnSpc>
                          <a:spcPct val="100000"/>
                        </a:lnSpc>
                        <a:spcBef>
                          <a:spcPts val="0"/>
                        </a:spcBef>
                        <a:spcAft>
                          <a:spcPts val="0"/>
                        </a:spcAft>
                        <a:buClr>
                          <a:schemeClr val="dk1"/>
                        </a:buClr>
                        <a:buSzPts val="1000"/>
                        <a:buFont typeface="Times New Roman"/>
                        <a:buNone/>
                      </a:pP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Müdür</a:t>
                      </a:r>
                      <a:r>
                        <a:rPr lang="en-US" sz="11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Yardımcıları</a:t>
                      </a:r>
                      <a:endParaRPr sz="1100" b="1" i="0" u="none">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179387" marR="0" lvl="0" indent="-63500" algn="just" rtl="0">
                        <a:lnSpc>
                          <a:spcPct val="100000"/>
                        </a:lnSpc>
                        <a:spcBef>
                          <a:spcPts val="0"/>
                        </a:spcBef>
                        <a:spcAft>
                          <a:spcPts val="0"/>
                        </a:spcAft>
                        <a:buClr>
                          <a:schemeClr val="dk1"/>
                        </a:buClr>
                        <a:buSzPts val="1000"/>
                        <a:buFont typeface="Calibri"/>
                        <a:buAutoNum type="arabicPeriod"/>
                      </a:pP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Ders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okut</a:t>
                      </a:r>
                      <a:r>
                        <a:rPr lang="tr-TR"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mak</a:t>
                      </a:r>
                      <a:r>
                        <a:rPr lang="tr-TR"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1100">
                        <a:latin typeface="Times New Roman" panose="02020603050405020304" pitchFamily="18" charset="0"/>
                        <a:cs typeface="Times New Roman" panose="02020603050405020304" pitchFamily="18" charset="0"/>
                      </a:endParaRPr>
                    </a:p>
                    <a:p>
                      <a:pPr marL="179387" marR="0" lvl="0" indent="-63500"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her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türlü</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eğitim-öğretim</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yönetim</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öğrenci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personel</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tahakkuk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ayniyat</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yazışma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sosyal</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etkinlikler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yatılılık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bursluluk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güvenlik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beslenme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bakım</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nöbet</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koruma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temizlik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düzen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halkla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ilişkiler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gibi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işleriyle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ilgili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olarak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müdürü</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tarafından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verilen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görevleri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a:t>
                      </a:r>
                      <a:r>
                        <a:rPr lang="tr-TR"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pmak</a:t>
                      </a:r>
                      <a:r>
                        <a:rPr lang="tr-TR"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p>
                      <a:pPr marL="179387" marR="0" lvl="0" indent="-63500"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Müdür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yardımcıları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görev</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tanımında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belirtilen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diğer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görevleri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de yap</a:t>
                      </a:r>
                      <a:r>
                        <a:rPr lang="tr-TR"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mak</a:t>
                      </a:r>
                      <a:r>
                        <a:rPr lang="tr-TR"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txBody>
                  <a:tcPr marL="22875" marR="228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2426156">
                <a:tc>
                  <a:txBody>
                    <a:bodyPr/>
                    <a:lstStyle/>
                    <a:p>
                      <a:pPr marL="0" marR="0" lvl="0" indent="180975" algn="just" rtl="0">
                        <a:lnSpc>
                          <a:spcPct val="100000"/>
                        </a:lnSpc>
                        <a:spcBef>
                          <a:spcPts val="0"/>
                        </a:spcBef>
                        <a:spcAft>
                          <a:spcPts val="0"/>
                        </a:spcAft>
                        <a:buClr>
                          <a:schemeClr val="dk1"/>
                        </a:buClr>
                        <a:buSzPts val="1000"/>
                        <a:buFont typeface="Times New Roman"/>
                        <a:buNone/>
                      </a:pPr>
                      <a:r>
                        <a:rPr lang="en-US" sz="11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a:t>
                      </a:r>
                      <a:endParaRPr sz="1100">
                        <a:latin typeface="Times New Roman" panose="02020603050405020304" pitchFamily="18" charset="0"/>
                        <a:cs typeface="Times New Roman" panose="02020603050405020304" pitchFamily="18" charset="0"/>
                      </a:endParaRPr>
                    </a:p>
                    <a:p>
                      <a:pPr marL="180975" marR="0" lvl="0" indent="-180975"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İlköğretim</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okullarında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dersler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sınıf</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veya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branş</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öğretmenleri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tarafından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okutulur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p>
                      <a:pPr marL="180975" marR="0" lvl="0" indent="-180975"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Öğretmenler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kendilerine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verilen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sınıfın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veya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şubenin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derslerini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programda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belirtilen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esaslara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plânlamak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okutmak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bunlarla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ilgili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uygulama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deneyleri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yapmak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ders</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dışında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eğitim-öğretim</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yönetim</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işlerine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etkin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biçimde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katılmak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bu</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konularda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kanun,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yönetmelik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emirlerde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belirtilen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görevleri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yerine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getirmekle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yükümlüdürler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p>
                      <a:pPr marL="180975" marR="0" lvl="0" indent="-180975"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Sınıf</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öğretmenleri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okuttukları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sınıfı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üst</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sınıfta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da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okuturlar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1100">
                        <a:latin typeface="Times New Roman" panose="02020603050405020304" pitchFamily="18" charset="0"/>
                        <a:cs typeface="Times New Roman" panose="02020603050405020304" pitchFamily="18" charset="0"/>
                      </a:endParaRPr>
                    </a:p>
                    <a:p>
                      <a:pPr marL="180975" marR="0" lvl="0" indent="-180975"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İlköğretim</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okullarının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4’üncü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5’inci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sınıflarında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özel</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bilgi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beceri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yetenek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isteyen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beden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eğitimi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müzik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görsel</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sanatlar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din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kültürü</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ahlâk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bilgisi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yabancı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dil</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bilgisayar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dersleri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branş</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öğretmenlerince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okutulur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1100">
                        <a:latin typeface="Times New Roman" panose="02020603050405020304" pitchFamily="18" charset="0"/>
                        <a:cs typeface="Times New Roman" panose="02020603050405020304" pitchFamily="18" charset="0"/>
                      </a:endParaRPr>
                    </a:p>
                    <a:p>
                      <a:pPr marL="180975" marR="0" lvl="0" indent="-180975"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Derslerini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branş</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okutan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sınıf</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bu</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ders</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saatlerinde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yönetimce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verilen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eğitim-öğretim</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görevlerini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yapar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p>
                      <a:pPr marL="180975" marR="0" lvl="0" indent="-180975"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Okulun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bina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tesisleri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öğrenci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mevcudu</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yatılı-gündüzlü</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normal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veya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ikili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öğretim</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gibi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durumları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göz</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önünde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bulundurularak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müdürlüğünce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düzenlenen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nöbet</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çizelgesine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öğretmenlerin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normal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öğretim</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yapan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okullarda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gün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süresince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ikili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öğretim</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yapan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okullarda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ise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kendi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devresinde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nöbet</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tutmaları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sağlanır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p>
                      <a:pPr marL="180975" marR="0" lvl="0" indent="-180975"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Yönetici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öğretmenler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Resmî</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Gazete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Tebliğler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Dergisi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genelge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duyurulardan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elektronik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ortamda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yayımlananları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Bakanlığın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web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sayfasından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takip</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eder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p>
                      <a:pPr marL="180975" marR="0" lvl="0" indent="-180975"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Elektronik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ortamda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yayımlanmayanları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ise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ilgili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imzalar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uygularlar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p>
                      <a:pPr marL="180975" marR="0" lvl="0" indent="-180975"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Öğretmenler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dersleri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ilgili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araç-gereç</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laboratuar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işliklerdeki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eşyayı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kütüphanesindeki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kitapları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korur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iyi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kullanılmasını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sağlarlar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txBody>
                  <a:tcPr marL="22875" marR="228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1039781">
                <a:tc>
                  <a:txBody>
                    <a:bodyPr/>
                    <a:lstStyle/>
                    <a:p>
                      <a:pPr marL="0" marR="0" lvl="0" indent="266700" algn="l" rtl="0">
                        <a:lnSpc>
                          <a:spcPct val="100000"/>
                        </a:lnSpc>
                        <a:spcBef>
                          <a:spcPts val="0"/>
                        </a:spcBef>
                        <a:spcAft>
                          <a:spcPts val="0"/>
                        </a:spcAft>
                        <a:buClr>
                          <a:schemeClr val="dk1"/>
                        </a:buClr>
                        <a:buSzPts val="1000"/>
                        <a:buFont typeface="Times New Roman"/>
                        <a:buNone/>
                      </a:pPr>
                      <a:r>
                        <a:rPr lang="en-US" sz="11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Yardımcı</a:t>
                      </a:r>
                      <a:r>
                        <a:rPr lang="en-US" sz="11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Hizmetler</a:t>
                      </a:r>
                      <a:r>
                        <a:rPr lang="en-US" sz="1100" b="1"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Personeli</a:t>
                      </a:r>
                      <a:endParaRPr sz="1100">
                        <a:latin typeface="Times New Roman" panose="02020603050405020304" pitchFamily="18" charset="0"/>
                        <a:cs typeface="Times New Roman" panose="02020603050405020304" pitchFamily="18" charset="0"/>
                      </a:endParaRPr>
                    </a:p>
                    <a:p>
                      <a:pPr marL="266700" marR="0" lvl="0" indent="-266700" algn="l"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Yardımcı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hizmetler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sınıfı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personeli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yönetimince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yapılacak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plânlama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bölümüne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her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türlü</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yazı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dosyayı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dağıtmak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toplamak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1100">
                        <a:latin typeface="Times New Roman" panose="02020603050405020304" pitchFamily="18" charset="0"/>
                        <a:cs typeface="Times New Roman" panose="02020603050405020304" pitchFamily="18" charset="0"/>
                      </a:endParaRPr>
                    </a:p>
                    <a:p>
                      <a:pPr marL="266700" marR="0" lvl="0" indent="-266700" algn="l"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Başvuru</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sahiplerini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karşılamak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yol</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göstermek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1100">
                        <a:latin typeface="Times New Roman" panose="02020603050405020304" pitchFamily="18" charset="0"/>
                        <a:cs typeface="Times New Roman" panose="02020603050405020304" pitchFamily="18" charset="0"/>
                      </a:endParaRPr>
                    </a:p>
                    <a:p>
                      <a:pPr marL="266700" marR="0" lvl="0" indent="-266700" algn="l"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yerlerini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temizlemek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Aydınlatmak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ısıtma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yerlerinde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çalışmak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1100">
                        <a:latin typeface="Times New Roman" panose="02020603050405020304" pitchFamily="18" charset="0"/>
                        <a:cs typeface="Times New Roman" panose="02020603050405020304" pitchFamily="18" charset="0"/>
                      </a:endParaRPr>
                    </a:p>
                    <a:p>
                      <a:pPr marL="266700" marR="0" lvl="0" indent="-266700" algn="l"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Nöbet</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tutmak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1100">
                        <a:latin typeface="Times New Roman" panose="02020603050405020304" pitchFamily="18" charset="0"/>
                        <a:cs typeface="Times New Roman" panose="02020603050405020304" pitchFamily="18" charset="0"/>
                      </a:endParaRPr>
                    </a:p>
                    <a:p>
                      <a:pPr marL="266700" marR="0" lvl="0" indent="-266700" algn="l"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getirilen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çıkarılan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her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türlü</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araç-gereç</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malzeme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eşyayı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taşıma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yerleştirme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işlerini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yapmakla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yükümlüdürler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p>
                      <a:pPr marL="266700" marR="0" lvl="0" indent="-266700" algn="l" rtl="0">
                        <a:lnSpc>
                          <a:spcPct val="100000"/>
                        </a:lnSpc>
                        <a:spcBef>
                          <a:spcPts val="0"/>
                        </a:spcBef>
                        <a:spcAft>
                          <a:spcPts val="0"/>
                        </a:spcAft>
                        <a:buClr>
                          <a:schemeClr val="dk1"/>
                        </a:buClr>
                        <a:buSzPts val="1000"/>
                        <a:buFont typeface="Calibri"/>
                        <a:buAutoNum type="arabicPeriod"/>
                      </a:pP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Bu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görevlerini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yaparken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yöneticilerine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nöbetçi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karşı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sorumludurlar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p>
                  </a:txBody>
                  <a:tcPr marL="22875" marR="228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577656">
                <a:tc>
                  <a:txBody>
                    <a:bodyPr/>
                    <a:lstStyle/>
                    <a:p>
                      <a:pPr marL="0" marR="0" lvl="0" indent="266700" algn="just" rtl="0">
                        <a:lnSpc>
                          <a:spcPct val="100000"/>
                        </a:lnSpc>
                        <a:spcBef>
                          <a:spcPts val="0"/>
                        </a:spcBef>
                        <a:spcAft>
                          <a:spcPts val="0"/>
                        </a:spcAft>
                        <a:buClr>
                          <a:schemeClr val="dk1"/>
                        </a:buClr>
                        <a:buSzPts val="1000"/>
                        <a:buFont typeface="Times New Roman"/>
                        <a:buNone/>
                      </a:pPr>
                      <a:r>
                        <a:rPr lang="en-US" sz="1100" b="1"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Kaloriferci</a:t>
                      </a:r>
                      <a:endParaRPr sz="1100">
                        <a:latin typeface="Times New Roman" panose="02020603050405020304" pitchFamily="18" charset="0"/>
                        <a:cs typeface="Times New Roman" panose="02020603050405020304" pitchFamily="18" charset="0"/>
                      </a:endParaRPr>
                    </a:p>
                    <a:p>
                      <a:pPr marL="266700" marR="0" lvl="0" indent="-266700"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Kaloriferci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kalorifer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dairesi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tesisleri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ilgili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hizmetleri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yapar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p>
                      <a:pPr marL="266700" marR="0" lvl="0" indent="-266700"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Kaloriferin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kullanılmadığı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zamanlarda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yönetimince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verilecek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işleri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yapar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p>
                      <a:pPr marL="266700" marR="0" lvl="0" indent="-266700"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Kaloriferci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okul</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müdürüne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müdür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yardımcısına</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nöbetçi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öğretmene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karşı</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sorumludur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p>
                      <a:pPr marL="266700" marR="0" lvl="0" indent="-266700" algn="just" rtl="0">
                        <a:lnSpc>
                          <a:spcPct val="100000"/>
                        </a:lnSpc>
                        <a:spcBef>
                          <a:spcPts val="0"/>
                        </a:spcBef>
                        <a:spcAft>
                          <a:spcPts val="0"/>
                        </a:spcAft>
                        <a:buClr>
                          <a:schemeClr val="dk1"/>
                        </a:buClr>
                        <a:buSzPts val="1000"/>
                        <a:buFont typeface="Calibri"/>
                        <a:buAutoNum type="arabicPeriod"/>
                      </a:pP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Müdürün</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vereceği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hizmete</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yönelik</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diğer</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görevleri</a:t>
                      </a:r>
                      <a:r>
                        <a:rPr lang="en-US"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 de </a:t>
                      </a:r>
                      <a:r>
                        <a:rPr lang="en-US" sz="1100" b="0" i="0" u="none" err="1">
                          <a:solidFill>
                            <a:schemeClr val="dk1"/>
                          </a:solidFill>
                          <a:latin typeface="Times New Roman" panose="02020603050405020304" pitchFamily="18" charset="0"/>
                          <a:ea typeface="Times New Roman"/>
                          <a:cs typeface="Times New Roman" panose="02020603050405020304" pitchFamily="18" charset="0"/>
                          <a:sym typeface="Times New Roman"/>
                        </a:rPr>
                        <a:t>yapar</a:t>
                      </a:r>
                      <a:r>
                        <a:rPr lang="tr-TR" sz="1100" b="0" i="0" u="none">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txBody>
                  <a:tcPr marL="22875" marR="228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bl>
          </a:graphicData>
        </a:graphic>
      </p:graphicFrame>
      <p:sp>
        <p:nvSpPr>
          <p:cNvPr id="2" name="Slayt Numarası Yer Tutucusu 1">
            <a:extLst>
              <a:ext uri="{FF2B5EF4-FFF2-40B4-BE49-F238E27FC236}">
                <a16:creationId xmlns:a16="http://schemas.microsoft.com/office/drawing/2014/main" xmlns="" id="{8F4C447D-5052-A0F4-C121-7359AEE1478F}"/>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22</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grpSp>
        <p:nvGrpSpPr>
          <p:cNvPr id="880" name="Google Shape;880;p32"/>
          <p:cNvGrpSpPr/>
          <p:nvPr/>
        </p:nvGrpSpPr>
        <p:grpSpPr>
          <a:xfrm>
            <a:off x="952499" y="940606"/>
            <a:ext cx="5726093" cy="364910"/>
            <a:chOff x="629066" y="4040519"/>
            <a:chExt cx="5916530" cy="423768"/>
          </a:xfrm>
        </p:grpSpPr>
        <p:sp>
          <p:nvSpPr>
            <p:cNvPr id="881" name="Google Shape;881;p32"/>
            <p:cNvSpPr/>
            <p:nvPr/>
          </p:nvSpPr>
          <p:spPr>
            <a:xfrm>
              <a:off x="1403850" y="4045110"/>
              <a:ext cx="5141746" cy="419177"/>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200" b="1" i="0" u="none">
                  <a:solidFill>
                    <a:srgbClr val="FFFFFF"/>
                  </a:solidFill>
                  <a:latin typeface="Times New Roman" panose="02020603050405020304" pitchFamily="18" charset="0"/>
                  <a:ea typeface="Calibri"/>
                  <a:cs typeface="Times New Roman" panose="02020603050405020304" pitchFamily="18" charset="0"/>
                  <a:sym typeface="Calibri"/>
                </a:rPr>
                <a:t>İnsan Kaynakları</a:t>
              </a:r>
              <a:endParaRPr sz="1100">
                <a:latin typeface="Times New Roman" panose="02020603050405020304" pitchFamily="18" charset="0"/>
                <a:cs typeface="Times New Roman" panose="02020603050405020304" pitchFamily="18" charset="0"/>
              </a:endParaRPr>
            </a:p>
          </p:txBody>
        </p:sp>
        <p:sp>
          <p:nvSpPr>
            <p:cNvPr id="882" name="Google Shape;882;p32"/>
            <p:cNvSpPr/>
            <p:nvPr/>
          </p:nvSpPr>
          <p:spPr>
            <a:xfrm>
              <a:off x="629066" y="4040519"/>
              <a:ext cx="774784" cy="408001"/>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2.</a:t>
              </a:r>
              <a:r>
                <a:rPr lang="tr-TR"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9</a:t>
              </a: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.2.</a:t>
              </a:r>
              <a:endParaRPr sz="1200">
                <a:latin typeface="Times New Roman" panose="02020603050405020304" pitchFamily="18" charset="0"/>
                <a:cs typeface="Times New Roman" panose="02020603050405020304" pitchFamily="18" charset="0"/>
              </a:endParaRPr>
            </a:p>
          </p:txBody>
        </p:sp>
      </p:grpSp>
      <p:sp>
        <p:nvSpPr>
          <p:cNvPr id="883" name="Google Shape;883;p32"/>
          <p:cNvSpPr/>
          <p:nvPr/>
        </p:nvSpPr>
        <p:spPr>
          <a:xfrm>
            <a:off x="8659812" y="4924425"/>
            <a:ext cx="2751137" cy="1543050"/>
          </a:xfrm>
          <a:prstGeom prst="wedgeEllipseCallout">
            <a:avLst>
              <a:gd name="adj1" fmla="val -8708"/>
              <a:gd name="adj2" fmla="val 10717"/>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Bu tablolardaki VERİLER  GÜNCELLENECEK</a:t>
            </a:r>
            <a:endParaRPr/>
          </a:p>
        </p:txBody>
      </p:sp>
      <p:sp>
        <p:nvSpPr>
          <p:cNvPr id="884" name="Google Shape;884;p32"/>
          <p:cNvSpPr txBox="1"/>
          <p:nvPr/>
        </p:nvSpPr>
        <p:spPr>
          <a:xfrm>
            <a:off x="256382" y="1309472"/>
            <a:ext cx="6248400" cy="246062"/>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000" b="1" i="0" u="none">
                <a:solidFill>
                  <a:schemeClr val="dk1"/>
                </a:solidFill>
                <a:latin typeface="Cambria"/>
                <a:ea typeface="Cambria"/>
                <a:cs typeface="Cambria"/>
                <a:sym typeface="Cambria"/>
              </a:rPr>
              <a:t>Tablo 4. İdari Personelin Hizmet Süresine İlişkin Bilgiler</a:t>
            </a:r>
            <a:endParaRPr/>
          </a:p>
        </p:txBody>
      </p:sp>
      <p:sp>
        <p:nvSpPr>
          <p:cNvPr id="885" name="Google Shape;885;p32"/>
          <p:cNvSpPr txBox="1"/>
          <p:nvPr/>
        </p:nvSpPr>
        <p:spPr>
          <a:xfrm>
            <a:off x="256382" y="2416104"/>
            <a:ext cx="6248400" cy="246062"/>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000" b="1" i="0" u="none">
                <a:solidFill>
                  <a:schemeClr val="dk1"/>
                </a:solidFill>
                <a:latin typeface="Cambria"/>
                <a:ea typeface="Cambria"/>
                <a:cs typeface="Cambria"/>
                <a:sym typeface="Cambria"/>
              </a:rPr>
              <a:t>Tablo 5. Okul/</a:t>
            </a:r>
            <a:r>
              <a:rPr lang="en-US" sz="1000" b="1" i="0" u="none" err="1">
                <a:solidFill>
                  <a:schemeClr val="dk1"/>
                </a:solidFill>
                <a:latin typeface="Cambria"/>
                <a:ea typeface="Cambria"/>
                <a:cs typeface="Cambria"/>
                <a:sym typeface="Cambria"/>
              </a:rPr>
              <a:t>Kurumda</a:t>
            </a:r>
            <a:r>
              <a:rPr lang="en-US" sz="1000" b="1" i="0" u="none">
                <a:solidFill>
                  <a:schemeClr val="dk1"/>
                </a:solidFill>
                <a:latin typeface="Cambria"/>
                <a:ea typeface="Cambria"/>
                <a:cs typeface="Cambria"/>
                <a:sym typeface="Cambria"/>
              </a:rPr>
              <a:t> </a:t>
            </a:r>
            <a:r>
              <a:rPr lang="en-US" sz="1000" b="1" i="0" u="none" err="1">
                <a:solidFill>
                  <a:schemeClr val="dk1"/>
                </a:solidFill>
                <a:latin typeface="Cambria"/>
                <a:ea typeface="Cambria"/>
                <a:cs typeface="Cambria"/>
                <a:sym typeface="Cambria"/>
              </a:rPr>
              <a:t>Oluşan</a:t>
            </a:r>
            <a:r>
              <a:rPr lang="en-US" sz="1000" b="1" i="0" u="none">
                <a:solidFill>
                  <a:schemeClr val="dk1"/>
                </a:solidFill>
                <a:latin typeface="Cambria"/>
                <a:ea typeface="Cambria"/>
                <a:cs typeface="Cambria"/>
                <a:sym typeface="Cambria"/>
              </a:rPr>
              <a:t> </a:t>
            </a:r>
            <a:r>
              <a:rPr lang="en-US" sz="1000" b="1" i="0" u="none" err="1">
                <a:solidFill>
                  <a:schemeClr val="dk1"/>
                </a:solidFill>
                <a:latin typeface="Cambria"/>
                <a:ea typeface="Cambria"/>
                <a:cs typeface="Cambria"/>
                <a:sym typeface="Cambria"/>
              </a:rPr>
              <a:t>Yönetici</a:t>
            </a:r>
            <a:r>
              <a:rPr lang="en-US" sz="1000" b="1" i="0" u="none">
                <a:solidFill>
                  <a:schemeClr val="dk1"/>
                </a:solidFill>
                <a:latin typeface="Cambria"/>
                <a:ea typeface="Cambria"/>
                <a:cs typeface="Cambria"/>
                <a:sym typeface="Cambria"/>
              </a:rPr>
              <a:t> </a:t>
            </a:r>
            <a:r>
              <a:rPr lang="en-US" sz="1000" b="1" i="0" u="none" err="1">
                <a:solidFill>
                  <a:schemeClr val="dk1"/>
                </a:solidFill>
                <a:latin typeface="Cambria"/>
                <a:ea typeface="Cambria"/>
                <a:cs typeface="Cambria"/>
                <a:sym typeface="Cambria"/>
              </a:rPr>
              <a:t>Sirkülasyonu</a:t>
            </a:r>
            <a:r>
              <a:rPr lang="en-US" sz="1000" b="1" i="0" u="none">
                <a:solidFill>
                  <a:schemeClr val="dk1"/>
                </a:solidFill>
                <a:latin typeface="Cambria"/>
                <a:ea typeface="Cambria"/>
                <a:cs typeface="Cambria"/>
                <a:sym typeface="Cambria"/>
              </a:rPr>
              <a:t> </a:t>
            </a:r>
            <a:r>
              <a:rPr lang="en-US" sz="1000" b="1" i="0" u="none" err="1">
                <a:solidFill>
                  <a:schemeClr val="dk1"/>
                </a:solidFill>
                <a:latin typeface="Cambria"/>
                <a:ea typeface="Cambria"/>
                <a:cs typeface="Cambria"/>
                <a:sym typeface="Cambria"/>
              </a:rPr>
              <a:t>Oranı</a:t>
            </a:r>
            <a:endParaRPr/>
          </a:p>
        </p:txBody>
      </p:sp>
      <p:sp>
        <p:nvSpPr>
          <p:cNvPr id="886" name="Google Shape;886;p32"/>
          <p:cNvSpPr txBox="1"/>
          <p:nvPr/>
        </p:nvSpPr>
        <p:spPr>
          <a:xfrm>
            <a:off x="927101" y="3369982"/>
            <a:ext cx="6248400" cy="246062"/>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000" b="1" i="0" u="none">
                <a:solidFill>
                  <a:schemeClr val="dk1"/>
                </a:solidFill>
                <a:latin typeface="Cambria"/>
                <a:ea typeface="Cambria"/>
                <a:cs typeface="Cambria"/>
                <a:sym typeface="Cambria"/>
              </a:rPr>
              <a:t>Tablo 6  İdari Personelin Katıldığı Hizmet İçi Programları</a:t>
            </a:r>
            <a:endParaRPr/>
          </a:p>
        </p:txBody>
      </p:sp>
      <p:graphicFrame>
        <p:nvGraphicFramePr>
          <p:cNvPr id="887" name="Google Shape;887;p32"/>
          <p:cNvGraphicFramePr/>
          <p:nvPr>
            <p:extLst>
              <p:ext uri="{D42A27DB-BD31-4B8C-83A1-F6EECF244321}">
                <p14:modId xmlns:p14="http://schemas.microsoft.com/office/powerpoint/2010/main" xmlns="" val="3103181398"/>
              </p:ext>
            </p:extLst>
          </p:nvPr>
        </p:nvGraphicFramePr>
        <p:xfrm>
          <a:off x="927101" y="1559487"/>
          <a:ext cx="5732452" cy="914400"/>
        </p:xfrm>
        <a:graphic>
          <a:graphicData uri="http://schemas.openxmlformats.org/drawingml/2006/table">
            <a:tbl>
              <a:tblPr>
                <a:noFill/>
                <a:tableStyleId>{85591258-8B19-4969-B31F-6914642E252F}</a:tableStyleId>
              </a:tblPr>
              <a:tblGrid>
                <a:gridCol w="2663520">
                  <a:extLst>
                    <a:ext uri="{9D8B030D-6E8A-4147-A177-3AD203B41FA5}">
                      <a16:colId xmlns:a16="http://schemas.microsoft.com/office/drawing/2014/main" xmlns="" val="20000"/>
                    </a:ext>
                  </a:extLst>
                </a:gridCol>
                <a:gridCol w="1534466">
                  <a:extLst>
                    <a:ext uri="{9D8B030D-6E8A-4147-A177-3AD203B41FA5}">
                      <a16:colId xmlns:a16="http://schemas.microsoft.com/office/drawing/2014/main" xmlns="" val="20001"/>
                    </a:ext>
                  </a:extLst>
                </a:gridCol>
                <a:gridCol w="1534466">
                  <a:extLst>
                    <a:ext uri="{9D8B030D-6E8A-4147-A177-3AD203B41FA5}">
                      <a16:colId xmlns:a16="http://schemas.microsoft.com/office/drawing/2014/main" xmlns="" val="20002"/>
                    </a:ext>
                  </a:extLst>
                </a:gridCol>
              </a:tblGrid>
              <a:tr h="152400">
                <a:tc rowSpan="2">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Hizmet Süreleri</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gridSpan="2">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2024 Yıl İtibarıyla</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tc>
                <a:extLst>
                  <a:ext uri="{0D108BD9-81ED-4DB2-BD59-A6C34878D82A}">
                    <a16:rowId xmlns:a16="http://schemas.microsoft.com/office/drawing/2014/main" xmlns="" val="10000"/>
                  </a:ext>
                </a:extLst>
              </a:tr>
              <a:tr h="141288">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Kişi Sayısı</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152400">
                <a:tc>
                  <a:txBody>
                    <a:bodyPr/>
                    <a:lstStyle/>
                    <a:p>
                      <a:pPr marL="0" marR="0" lvl="0" indent="0" algn="l"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1-4 Yıl</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800" b="0" i="0" u="none">
                          <a:solidFill>
                            <a:srgbClr val="000000"/>
                          </a:solidFill>
                          <a:latin typeface="Times New Roman"/>
                          <a:ea typeface="Times New Roman"/>
                          <a:cs typeface="Times New Roman"/>
                          <a:sym typeface="Times New Roman"/>
                        </a:rPr>
                        <a:t>2</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800" b="0" i="0" u="none">
                          <a:solidFill>
                            <a:srgbClr val="000000"/>
                          </a:solidFill>
                          <a:latin typeface="Times New Roman"/>
                          <a:ea typeface="Times New Roman"/>
                          <a:cs typeface="Times New Roman"/>
                          <a:sym typeface="Times New Roman"/>
                        </a:rPr>
                        <a:t> </a:t>
                      </a:r>
                      <a:r>
                        <a:rPr lang="tr-TR" sz="800" b="0" i="0" u="none">
                          <a:solidFill>
                            <a:srgbClr val="000000"/>
                          </a:solidFill>
                          <a:latin typeface="Times New Roman"/>
                          <a:ea typeface="Times New Roman"/>
                          <a:cs typeface="Times New Roman"/>
                          <a:sym typeface="Times New Roman"/>
                        </a:rPr>
                        <a:t>100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152400">
                <a:tc>
                  <a:txBody>
                    <a:bodyPr/>
                    <a:lstStyle/>
                    <a:p>
                      <a:pPr marL="0" marR="0" lvl="0" indent="0" algn="l"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5-6 Yıl</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800" b="0" i="0" u="none">
                          <a:solidFill>
                            <a:srgbClr val="000000"/>
                          </a:solidFill>
                          <a:latin typeface="Times New Roman"/>
                          <a:ea typeface="Times New Roman"/>
                          <a:cs typeface="Times New Roman"/>
                          <a:sym typeface="Times New Roman"/>
                        </a:rPr>
                        <a:t>0</a:t>
                      </a:r>
                      <a:r>
                        <a:rPr lang="en-US" sz="8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800" b="0" i="0" u="none">
                          <a:solidFill>
                            <a:srgbClr val="000000"/>
                          </a:solidFill>
                          <a:latin typeface="Times New Roman"/>
                          <a:ea typeface="Times New Roman"/>
                          <a:cs typeface="Times New Roman"/>
                          <a:sym typeface="Times New Roman"/>
                        </a:rPr>
                        <a:t> </a:t>
                      </a:r>
                      <a:r>
                        <a:rPr lang="tr-TR" sz="800" b="0" i="0" u="none">
                          <a:solidFill>
                            <a:srgbClr val="000000"/>
                          </a:solidFill>
                          <a:latin typeface="Times New Roman"/>
                          <a:ea typeface="Times New Roman"/>
                          <a:cs typeface="Times New Roman"/>
                          <a:sym typeface="Times New Roman"/>
                        </a:rPr>
                        <a:t>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152400">
                <a:tc>
                  <a:txBody>
                    <a:bodyPr/>
                    <a:lstStyle/>
                    <a:p>
                      <a:pPr marL="0" marR="0" lvl="0" indent="0" algn="l"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7-10 Yıl</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800" b="0" i="0" u="none">
                          <a:solidFill>
                            <a:srgbClr val="000000"/>
                          </a:solidFill>
                          <a:latin typeface="Times New Roman"/>
                          <a:ea typeface="Times New Roman"/>
                          <a:cs typeface="Times New Roman"/>
                          <a:sym typeface="Times New Roman"/>
                        </a:rPr>
                        <a:t>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800" b="0" i="0" u="none">
                          <a:solidFill>
                            <a:srgbClr val="000000"/>
                          </a:solidFill>
                          <a:latin typeface="Times New Roman"/>
                          <a:ea typeface="Times New Roman"/>
                          <a:cs typeface="Times New Roman"/>
                          <a:sym typeface="Times New Roman"/>
                        </a:rPr>
                        <a:t> </a:t>
                      </a:r>
                      <a:r>
                        <a:rPr lang="tr-TR" sz="800" b="0" i="0" u="none">
                          <a:solidFill>
                            <a:srgbClr val="000000"/>
                          </a:solidFill>
                          <a:latin typeface="Times New Roman"/>
                          <a:ea typeface="Times New Roman"/>
                          <a:cs typeface="Times New Roman"/>
                          <a:sym typeface="Times New Roman"/>
                        </a:rPr>
                        <a:t>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152400">
                <a:tc>
                  <a:txBody>
                    <a:bodyPr/>
                    <a:lstStyle/>
                    <a:p>
                      <a:pPr marL="0" marR="0" lvl="0" indent="0" algn="l"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10…..Üzeri</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800" b="0" i="0" u="none">
                          <a:solidFill>
                            <a:srgbClr val="000000"/>
                          </a:solidFill>
                          <a:latin typeface="Times New Roman"/>
                          <a:ea typeface="Times New Roman"/>
                          <a:cs typeface="Times New Roman"/>
                          <a:sym typeface="Times New Roman"/>
                        </a:rPr>
                        <a:t>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800" b="0" i="0" u="none">
                          <a:solidFill>
                            <a:srgbClr val="000000"/>
                          </a:solidFill>
                          <a:latin typeface="Times New Roman"/>
                          <a:ea typeface="Times New Roman"/>
                          <a:cs typeface="Times New Roman"/>
                          <a:sym typeface="Times New Roman"/>
                        </a:rPr>
                        <a:t> </a:t>
                      </a:r>
                      <a:r>
                        <a:rPr lang="tr-TR" sz="800" b="0" i="0" u="none">
                          <a:solidFill>
                            <a:srgbClr val="000000"/>
                          </a:solidFill>
                          <a:latin typeface="Times New Roman"/>
                          <a:ea typeface="Times New Roman"/>
                          <a:cs typeface="Times New Roman"/>
                          <a:sym typeface="Times New Roman"/>
                        </a:rPr>
                        <a:t>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graphicFrame>
        <p:nvGraphicFramePr>
          <p:cNvPr id="888" name="Google Shape;888;p32"/>
          <p:cNvGraphicFramePr/>
          <p:nvPr>
            <p:extLst>
              <p:ext uri="{D42A27DB-BD31-4B8C-83A1-F6EECF244321}">
                <p14:modId xmlns:p14="http://schemas.microsoft.com/office/powerpoint/2010/main" xmlns="" val="3784554100"/>
              </p:ext>
            </p:extLst>
          </p:nvPr>
        </p:nvGraphicFramePr>
        <p:xfrm>
          <a:off x="954087" y="2651883"/>
          <a:ext cx="5707058" cy="779450"/>
        </p:xfrm>
        <a:graphic>
          <a:graphicData uri="http://schemas.openxmlformats.org/drawingml/2006/table">
            <a:tbl>
              <a:tblPr>
                <a:noFill/>
                <a:tableStyleId>{85591258-8B19-4969-B31F-6914642E252F}</a:tableStyleId>
              </a:tblPr>
              <a:tblGrid>
                <a:gridCol w="815294">
                  <a:extLst>
                    <a:ext uri="{9D8B030D-6E8A-4147-A177-3AD203B41FA5}">
                      <a16:colId xmlns:a16="http://schemas.microsoft.com/office/drawing/2014/main" xmlns="" val="20000"/>
                    </a:ext>
                  </a:extLst>
                </a:gridCol>
                <a:gridCol w="815294">
                  <a:extLst>
                    <a:ext uri="{9D8B030D-6E8A-4147-A177-3AD203B41FA5}">
                      <a16:colId xmlns:a16="http://schemas.microsoft.com/office/drawing/2014/main" xmlns="" val="20001"/>
                    </a:ext>
                  </a:extLst>
                </a:gridCol>
                <a:gridCol w="815294">
                  <a:extLst>
                    <a:ext uri="{9D8B030D-6E8A-4147-A177-3AD203B41FA5}">
                      <a16:colId xmlns:a16="http://schemas.microsoft.com/office/drawing/2014/main" xmlns="" val="20002"/>
                    </a:ext>
                  </a:extLst>
                </a:gridCol>
                <a:gridCol w="815294">
                  <a:extLst>
                    <a:ext uri="{9D8B030D-6E8A-4147-A177-3AD203B41FA5}">
                      <a16:colId xmlns:a16="http://schemas.microsoft.com/office/drawing/2014/main" xmlns="" val="20003"/>
                    </a:ext>
                  </a:extLst>
                </a:gridCol>
                <a:gridCol w="815294">
                  <a:extLst>
                    <a:ext uri="{9D8B030D-6E8A-4147-A177-3AD203B41FA5}">
                      <a16:colId xmlns:a16="http://schemas.microsoft.com/office/drawing/2014/main" xmlns="" val="20004"/>
                    </a:ext>
                  </a:extLst>
                </a:gridCol>
                <a:gridCol w="815294">
                  <a:extLst>
                    <a:ext uri="{9D8B030D-6E8A-4147-A177-3AD203B41FA5}">
                      <a16:colId xmlns:a16="http://schemas.microsoft.com/office/drawing/2014/main" xmlns="" val="20005"/>
                    </a:ext>
                  </a:extLst>
                </a:gridCol>
                <a:gridCol w="815294">
                  <a:extLst>
                    <a:ext uri="{9D8B030D-6E8A-4147-A177-3AD203B41FA5}">
                      <a16:colId xmlns:a16="http://schemas.microsoft.com/office/drawing/2014/main" xmlns="" val="20006"/>
                    </a:ext>
                  </a:extLst>
                </a:gridCol>
              </a:tblGrid>
              <a:tr h="261937">
                <a:tc rowSpan="2">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gridSpan="3">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err="1">
                          <a:solidFill>
                            <a:srgbClr val="000000"/>
                          </a:solidFill>
                          <a:latin typeface="Cambria"/>
                          <a:ea typeface="Cambria"/>
                          <a:cs typeface="Cambria"/>
                          <a:sym typeface="Cambria"/>
                        </a:rPr>
                        <a:t>Yıl</a:t>
                      </a:r>
                      <a:r>
                        <a:rPr lang="en-US" sz="1000" b="1" i="0" u="none">
                          <a:solidFill>
                            <a:srgbClr val="000000"/>
                          </a:solidFill>
                          <a:latin typeface="Cambria"/>
                          <a:ea typeface="Cambria"/>
                          <a:cs typeface="Cambria"/>
                          <a:sym typeface="Cambria"/>
                        </a:rPr>
                        <a:t> </a:t>
                      </a:r>
                      <a:r>
                        <a:rPr lang="en-US" sz="1000" b="1" i="0" u="none" err="1">
                          <a:solidFill>
                            <a:srgbClr val="000000"/>
                          </a:solidFill>
                          <a:latin typeface="Cambria"/>
                          <a:ea typeface="Cambria"/>
                          <a:cs typeface="Cambria"/>
                          <a:sym typeface="Cambria"/>
                        </a:rPr>
                        <a:t>İçerisinde</a:t>
                      </a:r>
                      <a:r>
                        <a:rPr lang="en-US" sz="1000" b="1" i="0" u="none">
                          <a:solidFill>
                            <a:srgbClr val="000000"/>
                          </a:solidFill>
                          <a:latin typeface="Cambria"/>
                          <a:ea typeface="Cambria"/>
                          <a:cs typeface="Cambria"/>
                          <a:sym typeface="Cambria"/>
                        </a:rPr>
                        <a:t> Okul/</a:t>
                      </a:r>
                      <a:r>
                        <a:rPr lang="en-US" sz="1000" b="1" i="0" u="none" err="1">
                          <a:solidFill>
                            <a:srgbClr val="000000"/>
                          </a:solidFill>
                          <a:latin typeface="Cambria"/>
                          <a:ea typeface="Cambria"/>
                          <a:cs typeface="Cambria"/>
                          <a:sym typeface="Cambria"/>
                        </a:rPr>
                        <a:t>Kurumdan</a:t>
                      </a:r>
                      <a:r>
                        <a:rPr lang="en-US" sz="1000" b="1" i="0" u="none">
                          <a:solidFill>
                            <a:srgbClr val="000000"/>
                          </a:solidFill>
                          <a:latin typeface="Cambria"/>
                          <a:ea typeface="Cambria"/>
                          <a:cs typeface="Cambria"/>
                          <a:sym typeface="Cambria"/>
                        </a:rPr>
                        <a:t> </a:t>
                      </a:r>
                      <a:r>
                        <a:rPr lang="en-US" sz="1000" b="1" i="0" u="none" err="1">
                          <a:solidFill>
                            <a:srgbClr val="000000"/>
                          </a:solidFill>
                          <a:latin typeface="Cambria"/>
                          <a:ea typeface="Cambria"/>
                          <a:cs typeface="Cambria"/>
                          <a:sym typeface="Cambria"/>
                        </a:rPr>
                        <a:t>Ayrılan</a:t>
                      </a:r>
                      <a:r>
                        <a:rPr lang="en-US" sz="1000" b="1" i="0" u="none">
                          <a:solidFill>
                            <a:srgbClr val="000000"/>
                          </a:solidFill>
                          <a:latin typeface="Cambria"/>
                          <a:ea typeface="Cambria"/>
                          <a:cs typeface="Cambria"/>
                          <a:sym typeface="Cambria"/>
                        </a:rPr>
                        <a:t> </a:t>
                      </a:r>
                      <a:r>
                        <a:rPr lang="en-US" sz="1000" b="1" i="0" u="none" err="1">
                          <a:solidFill>
                            <a:srgbClr val="000000"/>
                          </a:solidFill>
                          <a:latin typeface="Cambria"/>
                          <a:ea typeface="Cambria"/>
                          <a:cs typeface="Cambria"/>
                          <a:sym typeface="Cambria"/>
                        </a:rPr>
                        <a:t>Yönetici</a:t>
                      </a:r>
                      <a:r>
                        <a:rPr lang="en-US" sz="1000" b="1" i="0" u="none">
                          <a:solidFill>
                            <a:srgbClr val="000000"/>
                          </a:solidFill>
                          <a:latin typeface="Cambria"/>
                          <a:ea typeface="Cambria"/>
                          <a:cs typeface="Cambria"/>
                          <a:sym typeface="Cambria"/>
                        </a:rPr>
                        <a:t> </a:t>
                      </a:r>
                      <a:r>
                        <a:rPr lang="en-US" sz="1000" b="1" i="0" u="none" err="1">
                          <a:solidFill>
                            <a:srgbClr val="000000"/>
                          </a:solidFill>
                          <a:latin typeface="Cambria"/>
                          <a:ea typeface="Cambria"/>
                          <a:cs typeface="Cambria"/>
                          <a:sym typeface="Cambria"/>
                        </a:rPr>
                        <a:t>Sayısı</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tc>
                <a:tc hMerge="1">
                  <a:txBody>
                    <a:bodyPr/>
                    <a:lstStyle/>
                    <a:p>
                      <a:endParaRPr lang="tr-TR"/>
                    </a:p>
                  </a:txBody>
                  <a:tcPr/>
                </a:tc>
                <a:tc gridSpan="3">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err="1">
                          <a:solidFill>
                            <a:srgbClr val="000000"/>
                          </a:solidFill>
                          <a:latin typeface="Cambria"/>
                          <a:ea typeface="Cambria"/>
                          <a:cs typeface="Cambria"/>
                          <a:sym typeface="Cambria"/>
                        </a:rPr>
                        <a:t>Yıl</a:t>
                      </a:r>
                      <a:r>
                        <a:rPr lang="en-US" sz="1000" b="1" i="0" u="none">
                          <a:solidFill>
                            <a:srgbClr val="000000"/>
                          </a:solidFill>
                          <a:latin typeface="Cambria"/>
                          <a:ea typeface="Cambria"/>
                          <a:cs typeface="Cambria"/>
                          <a:sym typeface="Cambria"/>
                        </a:rPr>
                        <a:t> </a:t>
                      </a:r>
                      <a:r>
                        <a:rPr lang="en-US" sz="1000" b="1" i="0" u="none" err="1">
                          <a:solidFill>
                            <a:srgbClr val="000000"/>
                          </a:solidFill>
                          <a:latin typeface="Cambria"/>
                          <a:ea typeface="Cambria"/>
                          <a:cs typeface="Cambria"/>
                          <a:sym typeface="Cambria"/>
                        </a:rPr>
                        <a:t>İçerisinde</a:t>
                      </a:r>
                      <a:r>
                        <a:rPr lang="en-US" sz="1000" b="1" i="0" u="none">
                          <a:solidFill>
                            <a:srgbClr val="000000"/>
                          </a:solidFill>
                          <a:latin typeface="Cambria"/>
                          <a:ea typeface="Cambria"/>
                          <a:cs typeface="Cambria"/>
                          <a:sym typeface="Cambria"/>
                        </a:rPr>
                        <a:t> Okul/</a:t>
                      </a:r>
                      <a:r>
                        <a:rPr lang="en-US" sz="1000" b="1" i="0" u="none" err="1">
                          <a:solidFill>
                            <a:srgbClr val="000000"/>
                          </a:solidFill>
                          <a:latin typeface="Cambria"/>
                          <a:ea typeface="Cambria"/>
                          <a:cs typeface="Cambria"/>
                          <a:sym typeface="Cambria"/>
                        </a:rPr>
                        <a:t>Kurumda</a:t>
                      </a:r>
                      <a:r>
                        <a:rPr lang="en-US" sz="1000" b="1" i="0" u="none">
                          <a:solidFill>
                            <a:srgbClr val="000000"/>
                          </a:solidFill>
                          <a:latin typeface="Cambria"/>
                          <a:ea typeface="Cambria"/>
                          <a:cs typeface="Cambria"/>
                          <a:sym typeface="Cambria"/>
                        </a:rPr>
                        <a:t> </a:t>
                      </a:r>
                      <a:r>
                        <a:rPr lang="en-US" sz="1000" b="1" i="0" u="none" err="1">
                          <a:solidFill>
                            <a:srgbClr val="000000"/>
                          </a:solidFill>
                          <a:latin typeface="Cambria"/>
                          <a:ea typeface="Cambria"/>
                          <a:cs typeface="Cambria"/>
                          <a:sym typeface="Cambria"/>
                        </a:rPr>
                        <a:t>Göreve</a:t>
                      </a:r>
                      <a:r>
                        <a:rPr lang="en-US" sz="1000" b="1" i="0" u="none">
                          <a:solidFill>
                            <a:srgbClr val="000000"/>
                          </a:solidFill>
                          <a:latin typeface="Cambria"/>
                          <a:ea typeface="Cambria"/>
                          <a:cs typeface="Cambria"/>
                          <a:sym typeface="Cambria"/>
                        </a:rPr>
                        <a:t> </a:t>
                      </a:r>
                      <a:r>
                        <a:rPr lang="en-US" sz="1000" b="1" i="0" u="none" err="1">
                          <a:solidFill>
                            <a:srgbClr val="000000"/>
                          </a:solidFill>
                          <a:latin typeface="Cambria"/>
                          <a:ea typeface="Cambria"/>
                          <a:cs typeface="Cambria"/>
                          <a:sym typeface="Cambria"/>
                        </a:rPr>
                        <a:t>Başlayan</a:t>
                      </a:r>
                      <a:r>
                        <a:rPr lang="en-US" sz="1000" b="1" i="0" u="none">
                          <a:solidFill>
                            <a:srgbClr val="000000"/>
                          </a:solidFill>
                          <a:latin typeface="Cambria"/>
                          <a:ea typeface="Cambria"/>
                          <a:cs typeface="Cambria"/>
                          <a:sym typeface="Cambria"/>
                        </a:rPr>
                        <a:t> </a:t>
                      </a:r>
                      <a:r>
                        <a:rPr lang="en-US" sz="1000" b="1" i="0" u="none" err="1">
                          <a:solidFill>
                            <a:srgbClr val="000000"/>
                          </a:solidFill>
                          <a:latin typeface="Cambria"/>
                          <a:ea typeface="Cambria"/>
                          <a:cs typeface="Cambria"/>
                          <a:sym typeface="Cambria"/>
                        </a:rPr>
                        <a:t>Yönetici</a:t>
                      </a:r>
                      <a:r>
                        <a:rPr lang="en-US" sz="1000" b="1" i="0" u="none">
                          <a:solidFill>
                            <a:srgbClr val="000000"/>
                          </a:solidFill>
                          <a:latin typeface="Cambria"/>
                          <a:ea typeface="Cambria"/>
                          <a:cs typeface="Cambria"/>
                          <a:sym typeface="Cambria"/>
                        </a:rPr>
                        <a:t> </a:t>
                      </a:r>
                      <a:r>
                        <a:rPr lang="en-US" sz="1000" b="1" i="0" u="none" err="1">
                          <a:solidFill>
                            <a:srgbClr val="000000"/>
                          </a:solidFill>
                          <a:latin typeface="Cambria"/>
                          <a:ea typeface="Cambria"/>
                          <a:cs typeface="Cambria"/>
                          <a:sym typeface="Cambria"/>
                        </a:rPr>
                        <a:t>Sayısı</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231775">
                <a:tc vMerge="1">
                  <a:txBody>
                    <a:bodyPr/>
                    <a:lstStyle/>
                    <a:p>
                      <a:endParaRPr lang="tr-TR"/>
                    </a:p>
                  </a:txBody>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2021</a:t>
                      </a:r>
                      <a:endParaRPr/>
                    </a:p>
                  </a:txBody>
                  <a:tcPr marL="25715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2022</a:t>
                      </a:r>
                      <a:endParaRPr/>
                    </a:p>
                  </a:txBody>
                  <a:tcPr marL="25715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2023</a:t>
                      </a:r>
                      <a:endParaRPr/>
                    </a:p>
                  </a:txBody>
                  <a:tcPr marL="25715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2021</a:t>
                      </a:r>
                      <a:endParaRPr/>
                    </a:p>
                  </a:txBody>
                  <a:tcPr marL="25715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2022</a:t>
                      </a:r>
                      <a:endParaRPr/>
                    </a:p>
                  </a:txBody>
                  <a:tcPr marL="25715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2023</a:t>
                      </a:r>
                      <a:endParaRPr/>
                    </a:p>
                  </a:txBody>
                  <a:tcPr marL="25715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242875">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TOPLAM</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1</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1</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2</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sp>
        <p:nvSpPr>
          <p:cNvPr id="889" name="Google Shape;889;p32"/>
          <p:cNvSpPr txBox="1"/>
          <p:nvPr/>
        </p:nvSpPr>
        <p:spPr>
          <a:xfrm>
            <a:off x="656431" y="8029396"/>
            <a:ext cx="6248400" cy="247650"/>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000" b="1" i="0" u="none">
                <a:solidFill>
                  <a:schemeClr val="dk1"/>
                </a:solidFill>
                <a:latin typeface="Cambria"/>
                <a:ea typeface="Cambria"/>
                <a:cs typeface="Cambria"/>
                <a:sym typeface="Cambria"/>
              </a:rPr>
              <a:t>Tablo 7. Öğretmenlerin Hizmet Süreleri </a:t>
            </a:r>
            <a:endParaRPr/>
          </a:p>
        </p:txBody>
      </p:sp>
      <p:graphicFrame>
        <p:nvGraphicFramePr>
          <p:cNvPr id="890" name="Google Shape;890;p32"/>
          <p:cNvGraphicFramePr/>
          <p:nvPr>
            <p:extLst>
              <p:ext uri="{D42A27DB-BD31-4B8C-83A1-F6EECF244321}">
                <p14:modId xmlns:p14="http://schemas.microsoft.com/office/powerpoint/2010/main" xmlns="" val="3106721317"/>
              </p:ext>
            </p:extLst>
          </p:nvPr>
        </p:nvGraphicFramePr>
        <p:xfrm>
          <a:off x="952499" y="8236797"/>
          <a:ext cx="5708647" cy="1259629"/>
        </p:xfrm>
        <a:graphic>
          <a:graphicData uri="http://schemas.openxmlformats.org/drawingml/2006/table">
            <a:tbl>
              <a:tblPr>
                <a:noFill/>
                <a:tableStyleId>{85591258-8B19-4969-B31F-6914642E252F}</a:tableStyleId>
              </a:tblPr>
              <a:tblGrid>
                <a:gridCol w="1824024">
                  <a:extLst>
                    <a:ext uri="{9D8B030D-6E8A-4147-A177-3AD203B41FA5}">
                      <a16:colId xmlns:a16="http://schemas.microsoft.com/office/drawing/2014/main" xmlns="" val="20000"/>
                    </a:ext>
                  </a:extLst>
                </a:gridCol>
                <a:gridCol w="1295777">
                  <a:extLst>
                    <a:ext uri="{9D8B030D-6E8A-4147-A177-3AD203B41FA5}">
                      <a16:colId xmlns:a16="http://schemas.microsoft.com/office/drawing/2014/main" xmlns="" val="20001"/>
                    </a:ext>
                  </a:extLst>
                </a:gridCol>
                <a:gridCol w="1294423">
                  <a:extLst>
                    <a:ext uri="{9D8B030D-6E8A-4147-A177-3AD203B41FA5}">
                      <a16:colId xmlns:a16="http://schemas.microsoft.com/office/drawing/2014/main" xmlns="" val="20002"/>
                    </a:ext>
                  </a:extLst>
                </a:gridCol>
                <a:gridCol w="1294423">
                  <a:extLst>
                    <a:ext uri="{9D8B030D-6E8A-4147-A177-3AD203B41FA5}">
                      <a16:colId xmlns:a16="http://schemas.microsoft.com/office/drawing/2014/main" xmlns="" val="20003"/>
                    </a:ext>
                  </a:extLst>
                </a:gridCol>
              </a:tblGrid>
              <a:tr h="161404">
                <a:tc>
                  <a:txBody>
                    <a:bodyPr/>
                    <a:lstStyle/>
                    <a:p>
                      <a:pPr marL="0" marR="0" lvl="0" indent="0" algn="l" rtl="0">
                        <a:lnSpc>
                          <a:spcPct val="100000"/>
                        </a:lnSpc>
                        <a:spcBef>
                          <a:spcPts val="0"/>
                        </a:spcBef>
                        <a:spcAft>
                          <a:spcPts val="0"/>
                        </a:spcAft>
                        <a:buClr>
                          <a:srgbClr val="000000"/>
                        </a:buClr>
                        <a:buSzPts val="1100"/>
                        <a:buFont typeface="Cambria"/>
                        <a:buNone/>
                      </a:pPr>
                      <a:r>
                        <a:rPr lang="en-US" sz="1100" b="1" i="0" u="none">
                          <a:solidFill>
                            <a:srgbClr val="000000"/>
                          </a:solidFill>
                          <a:latin typeface="Cambria"/>
                          <a:ea typeface="Cambria"/>
                          <a:cs typeface="Cambria"/>
                          <a:sym typeface="Cambria"/>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E2EFD9"/>
                    </a:solidFill>
                  </a:tcPr>
                </a:tc>
                <a:tc>
                  <a:txBody>
                    <a:bodyPr/>
                    <a:lstStyle/>
                    <a:p>
                      <a:pPr marL="0" marR="0" lvl="0" indent="0" algn="ctr"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Kadın</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Erkek</a:t>
                      </a:r>
                      <a:endParaRPr/>
                    </a:p>
                  </a:txBody>
                  <a:tcPr marL="17145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Toplam</a:t>
                      </a:r>
                      <a:endParaRPr/>
                    </a:p>
                  </a:txBody>
                  <a:tcPr marL="17145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0"/>
                  </a:ext>
                </a:extLst>
              </a:tr>
              <a:tr h="146731">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err="1">
                          <a:solidFill>
                            <a:srgbClr val="000000"/>
                          </a:solidFill>
                          <a:latin typeface="Cambria"/>
                          <a:ea typeface="Cambria"/>
                          <a:cs typeface="Cambria"/>
                          <a:sym typeface="Cambria"/>
                        </a:rPr>
                        <a:t>Hizmet</a:t>
                      </a:r>
                      <a:r>
                        <a:rPr lang="en-US" sz="1000" b="1" i="0" u="none">
                          <a:solidFill>
                            <a:srgbClr val="000000"/>
                          </a:solidFill>
                          <a:latin typeface="Cambria"/>
                          <a:ea typeface="Cambria"/>
                          <a:cs typeface="Cambria"/>
                          <a:sym typeface="Cambria"/>
                        </a:rPr>
                        <a:t> </a:t>
                      </a:r>
                      <a:r>
                        <a:rPr lang="en-US" sz="1000" b="1" i="0" u="none" err="1">
                          <a:solidFill>
                            <a:srgbClr val="000000"/>
                          </a:solidFill>
                          <a:latin typeface="Cambria"/>
                          <a:ea typeface="Cambria"/>
                          <a:cs typeface="Cambria"/>
                          <a:sym typeface="Cambria"/>
                        </a:rPr>
                        <a:t>Süreleri</a:t>
                      </a:r>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146731">
                <a:tc>
                  <a:txBody>
                    <a:bodyPr/>
                    <a:lstStyle/>
                    <a:p>
                      <a:pPr marL="0" marR="0" lvl="0" indent="0" algn="l"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1-3 Yıl</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146731">
                <a:tc>
                  <a:txBody>
                    <a:bodyPr/>
                    <a:lstStyle/>
                    <a:p>
                      <a:pPr marL="0" marR="0" lvl="0" indent="0" algn="l"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4-6 Yıl</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1</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tr-TR" sz="900" b="0" i="0" u="none">
                          <a:solidFill>
                            <a:srgbClr val="000000"/>
                          </a:solidFill>
                          <a:latin typeface="Times New Roman"/>
                          <a:ea typeface="Times New Roman"/>
                          <a:cs typeface="Times New Roman"/>
                          <a:sym typeface="Times New Roman"/>
                        </a:rPr>
                        <a:t>1</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146731">
                <a:tc>
                  <a:txBody>
                    <a:bodyPr/>
                    <a:lstStyle/>
                    <a:p>
                      <a:pPr marL="0" marR="0" lvl="0" indent="0" algn="l"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7-10 </a:t>
                      </a:r>
                      <a:r>
                        <a:rPr lang="en-US" sz="1000" b="0" i="0" u="none" err="1">
                          <a:solidFill>
                            <a:srgbClr val="000000"/>
                          </a:solidFill>
                          <a:latin typeface="Cambria"/>
                          <a:ea typeface="Cambria"/>
                          <a:cs typeface="Cambria"/>
                          <a:sym typeface="Cambria"/>
                        </a:rPr>
                        <a:t>Yıl</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2</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1</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tr-TR" sz="900" b="0" i="0" u="none">
                          <a:solidFill>
                            <a:srgbClr val="000000"/>
                          </a:solidFill>
                          <a:latin typeface="Times New Roman"/>
                          <a:ea typeface="Times New Roman"/>
                          <a:cs typeface="Times New Roman"/>
                          <a:sym typeface="Times New Roman"/>
                        </a:rPr>
                        <a:t>3</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177589">
                <a:tc>
                  <a:txBody>
                    <a:bodyPr/>
                    <a:lstStyle/>
                    <a:p>
                      <a:pPr marL="0" marR="0" lvl="0" indent="0" algn="l"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11-15 Yıl</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1</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2</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tr-TR" sz="900" b="0" i="0" u="none">
                          <a:solidFill>
                            <a:srgbClr val="000000"/>
                          </a:solidFill>
                          <a:latin typeface="Times New Roman"/>
                          <a:ea typeface="Times New Roman"/>
                          <a:cs typeface="Times New Roman"/>
                          <a:sym typeface="Times New Roman"/>
                        </a:rPr>
                        <a:t>3</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146731">
                <a:tc>
                  <a:txBody>
                    <a:bodyPr/>
                    <a:lstStyle/>
                    <a:p>
                      <a:pPr marL="0" marR="0" lvl="0" indent="0" algn="l"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16-20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1</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tr-TR" sz="900" b="0" i="0" u="none">
                          <a:solidFill>
                            <a:srgbClr val="000000"/>
                          </a:solidFill>
                          <a:latin typeface="Times New Roman"/>
                          <a:ea typeface="Times New Roman"/>
                          <a:cs typeface="Times New Roman"/>
                          <a:sym typeface="Times New Roman"/>
                        </a:rPr>
                        <a:t>1</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146731">
                <a:tc>
                  <a:txBody>
                    <a:bodyPr/>
                    <a:lstStyle/>
                    <a:p>
                      <a:pPr marL="0" marR="0" lvl="0" indent="0" algn="l"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20 </a:t>
                      </a:r>
                      <a:r>
                        <a:rPr lang="en-US" sz="1000" b="0" i="0" u="none" err="1">
                          <a:solidFill>
                            <a:srgbClr val="000000"/>
                          </a:solidFill>
                          <a:latin typeface="Cambria"/>
                          <a:ea typeface="Cambria"/>
                          <a:cs typeface="Cambria"/>
                          <a:sym typeface="Cambria"/>
                        </a:rPr>
                        <a:t>ve</a:t>
                      </a:r>
                      <a:r>
                        <a:rPr lang="en-US" sz="1000" b="0" i="0" u="none">
                          <a:solidFill>
                            <a:srgbClr val="000000"/>
                          </a:solidFill>
                          <a:latin typeface="Cambria"/>
                          <a:ea typeface="Cambria"/>
                          <a:cs typeface="Cambria"/>
                          <a:sym typeface="Cambria"/>
                        </a:rPr>
                        <a:t> </a:t>
                      </a:r>
                      <a:r>
                        <a:rPr lang="en-US" sz="1000" b="0" i="0" u="none" err="1">
                          <a:solidFill>
                            <a:srgbClr val="000000"/>
                          </a:solidFill>
                          <a:latin typeface="Cambria"/>
                          <a:ea typeface="Cambria"/>
                          <a:cs typeface="Cambria"/>
                          <a:sym typeface="Cambria"/>
                        </a:rPr>
                        <a:t>üzeri</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tr-TR" sz="900" b="0" i="0" u="none">
                          <a:solidFill>
                            <a:srgbClr val="000000"/>
                          </a:solidFill>
                          <a:latin typeface="Times New Roman"/>
                          <a:ea typeface="Times New Roman"/>
                          <a:cs typeface="Times New Roman"/>
                          <a:sym typeface="Times New Roman"/>
                        </a:rPr>
                        <a:t>5</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tr-TR" sz="900" b="0" i="0" u="none">
                          <a:solidFill>
                            <a:srgbClr val="000000"/>
                          </a:solidFill>
                          <a:latin typeface="Times New Roman"/>
                          <a:ea typeface="Times New Roman"/>
                          <a:cs typeface="Times New Roman"/>
                          <a:sym typeface="Times New Roman"/>
                        </a:rPr>
                        <a:t>2</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tr-TR" sz="900" b="0" i="0" u="none">
                          <a:solidFill>
                            <a:srgbClr val="000000"/>
                          </a:solidFill>
                          <a:latin typeface="Times New Roman"/>
                          <a:ea typeface="Times New Roman"/>
                          <a:cs typeface="Times New Roman"/>
                          <a:sym typeface="Times New Roman"/>
                        </a:rPr>
                        <a:t>7</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xmlns="" val="10008"/>
                  </a:ext>
                </a:extLst>
              </a:tr>
            </a:tbl>
          </a:graphicData>
        </a:graphic>
      </p:graphicFrame>
      <p:graphicFrame>
        <p:nvGraphicFramePr>
          <p:cNvPr id="891" name="Google Shape;891;p32"/>
          <p:cNvGraphicFramePr/>
          <p:nvPr>
            <p:extLst>
              <p:ext uri="{D42A27DB-BD31-4B8C-83A1-F6EECF244321}">
                <p14:modId xmlns:p14="http://schemas.microsoft.com/office/powerpoint/2010/main" xmlns="" val="266559814"/>
              </p:ext>
            </p:extLst>
          </p:nvPr>
        </p:nvGraphicFramePr>
        <p:xfrm>
          <a:off x="952500" y="3616044"/>
          <a:ext cx="5707054" cy="3914552"/>
        </p:xfrm>
        <a:graphic>
          <a:graphicData uri="http://schemas.openxmlformats.org/drawingml/2006/table">
            <a:tbl>
              <a:tblPr>
                <a:noFill/>
                <a:tableStyleId>{85591258-8B19-4969-B31F-6914642E252F}</a:tableStyleId>
              </a:tblPr>
              <a:tblGrid>
                <a:gridCol w="1089810">
                  <a:extLst>
                    <a:ext uri="{9D8B030D-6E8A-4147-A177-3AD203B41FA5}">
                      <a16:colId xmlns:a16="http://schemas.microsoft.com/office/drawing/2014/main" xmlns="" val="20000"/>
                    </a:ext>
                  </a:extLst>
                </a:gridCol>
                <a:gridCol w="658828">
                  <a:extLst>
                    <a:ext uri="{9D8B030D-6E8A-4147-A177-3AD203B41FA5}">
                      <a16:colId xmlns:a16="http://schemas.microsoft.com/office/drawing/2014/main" xmlns="" val="20001"/>
                    </a:ext>
                  </a:extLst>
                </a:gridCol>
                <a:gridCol w="384962">
                  <a:extLst>
                    <a:ext uri="{9D8B030D-6E8A-4147-A177-3AD203B41FA5}">
                      <a16:colId xmlns:a16="http://schemas.microsoft.com/office/drawing/2014/main" xmlns="" val="20002"/>
                    </a:ext>
                  </a:extLst>
                </a:gridCol>
                <a:gridCol w="275228">
                  <a:extLst>
                    <a:ext uri="{9D8B030D-6E8A-4147-A177-3AD203B41FA5}">
                      <a16:colId xmlns:a16="http://schemas.microsoft.com/office/drawing/2014/main" xmlns="" val="865093731"/>
                    </a:ext>
                  </a:extLst>
                </a:gridCol>
                <a:gridCol w="270872">
                  <a:extLst>
                    <a:ext uri="{9D8B030D-6E8A-4147-A177-3AD203B41FA5}">
                      <a16:colId xmlns:a16="http://schemas.microsoft.com/office/drawing/2014/main" xmlns="" val="20003"/>
                    </a:ext>
                  </a:extLst>
                </a:gridCol>
                <a:gridCol w="389318">
                  <a:extLst>
                    <a:ext uri="{9D8B030D-6E8A-4147-A177-3AD203B41FA5}">
                      <a16:colId xmlns:a16="http://schemas.microsoft.com/office/drawing/2014/main" xmlns="" val="990061589"/>
                    </a:ext>
                  </a:extLst>
                </a:gridCol>
                <a:gridCol w="131382">
                  <a:extLst>
                    <a:ext uri="{9D8B030D-6E8A-4147-A177-3AD203B41FA5}">
                      <a16:colId xmlns:a16="http://schemas.microsoft.com/office/drawing/2014/main" xmlns="" val="20004"/>
                    </a:ext>
                  </a:extLst>
                </a:gridCol>
                <a:gridCol w="527446">
                  <a:extLst>
                    <a:ext uri="{9D8B030D-6E8A-4147-A177-3AD203B41FA5}">
                      <a16:colId xmlns:a16="http://schemas.microsoft.com/office/drawing/2014/main" xmlns="" val="1771828119"/>
                    </a:ext>
                  </a:extLst>
                </a:gridCol>
                <a:gridCol w="660190">
                  <a:extLst>
                    <a:ext uri="{9D8B030D-6E8A-4147-A177-3AD203B41FA5}">
                      <a16:colId xmlns:a16="http://schemas.microsoft.com/office/drawing/2014/main" xmlns="" val="20005"/>
                    </a:ext>
                  </a:extLst>
                </a:gridCol>
                <a:gridCol w="658828">
                  <a:extLst>
                    <a:ext uri="{9D8B030D-6E8A-4147-A177-3AD203B41FA5}">
                      <a16:colId xmlns:a16="http://schemas.microsoft.com/office/drawing/2014/main" xmlns="" val="20006"/>
                    </a:ext>
                  </a:extLst>
                </a:gridCol>
                <a:gridCol w="660190">
                  <a:extLst>
                    <a:ext uri="{9D8B030D-6E8A-4147-A177-3AD203B41FA5}">
                      <a16:colId xmlns:a16="http://schemas.microsoft.com/office/drawing/2014/main" xmlns="" val="20007"/>
                    </a:ext>
                  </a:extLst>
                </a:gridCol>
              </a:tblGrid>
              <a:tr h="157379">
                <a:tc gridSpan="11">
                  <a:txBody>
                    <a:bodyPr/>
                    <a:lstStyle/>
                    <a:p>
                      <a:pPr marL="0" marR="0" lvl="0" indent="0" algn="ctr" rtl="0">
                        <a:lnSpc>
                          <a:spcPct val="100000"/>
                        </a:lnSpc>
                        <a:spcBef>
                          <a:spcPts val="0"/>
                        </a:spcBef>
                        <a:spcAft>
                          <a:spcPts val="0"/>
                        </a:spcAft>
                        <a:buClr>
                          <a:srgbClr val="000000"/>
                        </a:buClr>
                        <a:buSzPts val="1100"/>
                        <a:buFont typeface="Cambria"/>
                        <a:buNone/>
                      </a:pPr>
                      <a:r>
                        <a:rPr lang="en-US" sz="1100" b="1" i="0" u="none">
                          <a:solidFill>
                            <a:srgbClr val="000000"/>
                          </a:solidFill>
                          <a:latin typeface="Cambria"/>
                          <a:ea typeface="Cambria"/>
                          <a:cs typeface="Cambria"/>
                          <a:sym typeface="Cambria"/>
                        </a:rPr>
                        <a:t>Konulara göre katılım sağlanan hizmetiçi eğitim sayısı</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lnL w="12700" cap="flat" cmpd="sng" algn="ctr">
                      <a:solidFill>
                        <a:srgbClr val="000000"/>
                      </a:solidFill>
                      <a:prstDash val="solid"/>
                      <a:round/>
                      <a:headEnd type="none" w="sm" len="sm"/>
                      <a:tailEnd type="none" w="sm" len="sm"/>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128765">
                <a:tc>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Görevi</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Yıllar</a:t>
                      </a: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lgn="ctr">
                      <a:solidFill>
                        <a:srgbClr val="000000"/>
                      </a:solidFill>
                      <a:prstDash val="solid"/>
                      <a:round/>
                      <a:headEnd type="none" w="sm" len="sm"/>
                      <a:tailEnd type="none" w="sm" len="sm"/>
                    </a:lnB>
                    <a:solidFill>
                      <a:srgbClr val="E2EFD9"/>
                    </a:solidFill>
                  </a:tcPr>
                </a:tc>
                <a:tc gridSpan="4">
                  <a:txBody>
                    <a:bodyPr/>
                    <a:lstStyle/>
                    <a:p>
                      <a:pPr marL="0" marR="0" lvl="0" indent="0" algn="ctr"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Yönetimle ilgili</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tc>
                <a:tc hMerge="1">
                  <a:txBody>
                    <a:bodyPr/>
                    <a:lstStyle/>
                    <a:p>
                      <a:endParaRPr lang="tr-TR"/>
                    </a:p>
                  </a:txBody>
                  <a:tcPr/>
                </a:tc>
                <a:tc hMerge="1">
                  <a:txBody>
                    <a:bodyPr/>
                    <a:lstStyle/>
                    <a:p>
                      <a:pPr marL="0" marR="0" lvl="0" indent="0" algn="ctr" rtl="0">
                        <a:lnSpc>
                          <a:spcPct val="100000"/>
                        </a:lnSpc>
                        <a:spcBef>
                          <a:spcPts val="0"/>
                        </a:spcBef>
                        <a:spcAft>
                          <a:spcPts val="0"/>
                        </a:spcAft>
                        <a:buClr>
                          <a:srgbClr val="000000"/>
                        </a:buClr>
                        <a:buSzPts val="900"/>
                        <a:buFont typeface="Cambria"/>
                        <a:buNone/>
                      </a:pP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2EFD9"/>
                    </a:solidFill>
                  </a:tcPr>
                </a:tc>
                <a:tc gridSpan="3">
                  <a:txBody>
                    <a:bodyPr/>
                    <a:lstStyle/>
                    <a:p>
                      <a:pPr marL="0" marR="0" lvl="0" indent="0" algn="ctr"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Kişisel Gelişim</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tc>
                <a:tc hMerge="1">
                  <a:txBody>
                    <a:bodyPr/>
                    <a:lstStyle/>
                    <a:p>
                      <a:endParaRPr lang="tr-TR"/>
                    </a:p>
                  </a:txBody>
                  <a:tcPr/>
                </a:tc>
                <a:tc gridSpan="2">
                  <a:txBody>
                    <a:bodyPr/>
                    <a:lstStyle/>
                    <a:p>
                      <a:pPr marL="0" marR="0" lvl="0" indent="0" algn="ctr"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Mesleki Gelişim</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tc>
                <a:extLst>
                  <a:ext uri="{0D108BD9-81ED-4DB2-BD59-A6C34878D82A}">
                    <a16:rowId xmlns:a16="http://schemas.microsoft.com/office/drawing/2014/main" xmlns="" val="10001"/>
                  </a:ext>
                </a:extLst>
              </a:tr>
              <a:tr h="128765">
                <a:tc>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 </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 </a:t>
                      </a: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2EFD9"/>
                    </a:solidFill>
                  </a:tcPr>
                </a:tc>
                <a:tc gridSpan="2">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Kadın</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pPr marL="0" marR="0" lvl="0" indent="0" algn="l" rtl="0">
                        <a:lnSpc>
                          <a:spcPct val="100000"/>
                        </a:lnSpc>
                        <a:spcBef>
                          <a:spcPts val="0"/>
                        </a:spcBef>
                        <a:spcAft>
                          <a:spcPts val="0"/>
                        </a:spcAft>
                        <a:buClr>
                          <a:srgbClr val="000000"/>
                        </a:buClr>
                        <a:buSzPts val="900"/>
                        <a:buFont typeface="Cambria"/>
                        <a:buNone/>
                      </a:pP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2EFD9"/>
                    </a:solidFill>
                  </a:tcPr>
                </a:tc>
                <a:tc gridSpan="2">
                  <a:txBody>
                    <a:bodyPr/>
                    <a:lstStyle/>
                    <a:p>
                      <a:pPr marL="0" marR="0" lvl="0" indent="0" algn="ctr"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Erkek</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pPr marL="0" marR="0" lvl="0" indent="0" algn="ctr" rtl="0">
                        <a:lnSpc>
                          <a:spcPct val="100000"/>
                        </a:lnSpc>
                        <a:spcBef>
                          <a:spcPts val="0"/>
                        </a:spcBef>
                        <a:spcAft>
                          <a:spcPts val="0"/>
                        </a:spcAft>
                        <a:buClr>
                          <a:srgbClr val="000000"/>
                        </a:buClr>
                        <a:buSzPts val="900"/>
                        <a:buFont typeface="Cambria"/>
                        <a:buNone/>
                      </a:pP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2EFD9"/>
                    </a:solidFill>
                  </a:tcPr>
                </a:tc>
                <a:tc gridSpan="2">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Kadın</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pPr marL="0" marR="0" lvl="0" indent="0" algn="l" rtl="0">
                        <a:lnSpc>
                          <a:spcPct val="100000"/>
                        </a:lnSpc>
                        <a:spcBef>
                          <a:spcPts val="0"/>
                        </a:spcBef>
                        <a:spcAft>
                          <a:spcPts val="0"/>
                        </a:spcAft>
                        <a:buClr>
                          <a:srgbClr val="000000"/>
                        </a:buClr>
                        <a:buSzPts val="900"/>
                        <a:buFont typeface="Cambria"/>
                        <a:buNone/>
                      </a:pP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Erkek</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Kadın</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Erkek</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2"/>
                  </a:ext>
                </a:extLst>
              </a:tr>
              <a:tr h="307629">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Okul Müdürü</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2020 yılına kadar</a:t>
                      </a: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rgbClr val="000000"/>
                        </a:buClr>
                        <a:buSzPts val="1000"/>
                        <a:buFont typeface="Calibri"/>
                        <a:buNone/>
                      </a:pP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tr-TR" sz="1000" b="0" i="0" u="none">
                          <a:solidFill>
                            <a:srgbClr val="000000"/>
                          </a:solidFill>
                          <a:latin typeface="Calibri"/>
                          <a:ea typeface="Calibri"/>
                          <a:cs typeface="Calibri"/>
                          <a:sym typeface="Calibri"/>
                        </a:rPr>
                        <a:t>2</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rgbClr val="000000"/>
                        </a:buClr>
                        <a:buSzPts val="1000"/>
                        <a:buFont typeface="Calibri"/>
                        <a:buNone/>
                      </a:pPr>
                      <a:endParaRPr/>
                    </a:p>
                  </a:txBody>
                  <a:tcPr marL="41350" marR="41350" marT="0" marB="0" anchor="b">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rgbClr val="000000"/>
                        </a:buClr>
                        <a:buSzPts val="1000"/>
                        <a:buFont typeface="Calibri"/>
                        <a:buNone/>
                      </a:pPr>
                      <a:endParaRPr/>
                    </a:p>
                  </a:txBody>
                  <a:tcPr marL="41350" marR="41350" marT="0" marB="0" anchor="b">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tr-TR" sz="1000" b="0" i="0" u="none">
                          <a:solidFill>
                            <a:srgbClr val="000000"/>
                          </a:solidFill>
                          <a:latin typeface="Calibri"/>
                          <a:ea typeface="Calibri"/>
                          <a:cs typeface="Calibri"/>
                          <a:sym typeface="Calibri"/>
                        </a:rPr>
                        <a:t>2</a:t>
                      </a:r>
                      <a:r>
                        <a:rPr lang="en-US" sz="1000" b="0" i="0" u="none">
                          <a:solidFill>
                            <a:srgbClr val="000000"/>
                          </a:solidFill>
                          <a:latin typeface="Calibri"/>
                          <a:ea typeface="Calibri"/>
                          <a:cs typeface="Calibri"/>
                          <a:sym typeface="Calibri"/>
                        </a:rPr>
                        <a:t> </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r>
                        <a:rPr lang="tr-TR" sz="1000" b="0" i="0" u="none">
                          <a:solidFill>
                            <a:srgbClr val="000000"/>
                          </a:solidFill>
                          <a:latin typeface="Calibri"/>
                          <a:ea typeface="Calibri"/>
                          <a:cs typeface="Calibri"/>
                          <a:sym typeface="Calibri"/>
                        </a:rPr>
                        <a:t>2</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205509">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Müdür Başyarımcısı</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2021 Yılı</a:t>
                      </a:r>
                      <a:endParaRPr/>
                    </a:p>
                  </a:txBody>
                  <a:tcPr marL="41350" marR="41350" marT="0" marB="0" anchor="b">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rgbClr val="000000"/>
                        </a:buClr>
                        <a:buSzPts val="1000"/>
                        <a:buFont typeface="Calibri"/>
                        <a:buNone/>
                      </a:pPr>
                      <a:endParaRPr/>
                    </a:p>
                  </a:txBody>
                  <a:tcPr marL="41350" marR="41350" marT="0" marB="0" anchor="b">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rgbClr val="000000"/>
                        </a:buClr>
                        <a:buSzPts val="1000"/>
                        <a:buFont typeface="Calibri"/>
                        <a:buNone/>
                      </a:pPr>
                      <a:endParaRPr/>
                    </a:p>
                  </a:txBody>
                  <a:tcPr marL="41350" marR="41350" marT="0" marB="0" anchor="b">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rgbClr val="000000"/>
                        </a:buClr>
                        <a:buSzPts val="1000"/>
                        <a:buFont typeface="Calibri"/>
                        <a:buNone/>
                      </a:pPr>
                      <a:endParaRPr/>
                    </a:p>
                  </a:txBody>
                  <a:tcPr marL="41350" marR="41350" marT="0" marB="0" anchor="b">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204241">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Müdür Yardımcısı</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2022 Yılı</a:t>
                      </a:r>
                      <a:endParaRPr/>
                    </a:p>
                  </a:txBody>
                  <a:tcPr marL="41350" marR="41350" marT="0" marB="0" anchor="b">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rgbClr val="000000"/>
                        </a:buClr>
                        <a:buSzPts val="1000"/>
                        <a:buFont typeface="Calibri"/>
                        <a:buNone/>
                      </a:pPr>
                      <a:endParaRPr/>
                    </a:p>
                  </a:txBody>
                  <a:tcPr marL="41350" marR="41350" marT="0" marB="0" anchor="b">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r>
                        <a:rPr lang="tr-TR" sz="1000" b="0" i="0" u="none">
                          <a:solidFill>
                            <a:srgbClr val="000000"/>
                          </a:solidFill>
                          <a:latin typeface="Calibri"/>
                          <a:ea typeface="Calibri"/>
                          <a:cs typeface="Calibri"/>
                          <a:sym typeface="Calibri"/>
                        </a:rPr>
                        <a:t>1</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rgbClr val="000000"/>
                        </a:buClr>
                        <a:buSzPts val="1000"/>
                        <a:buFont typeface="Calibri"/>
                        <a:buNone/>
                      </a:pPr>
                      <a:endParaRPr/>
                    </a:p>
                  </a:txBody>
                  <a:tcPr marL="41350" marR="41350" marT="0" marB="0" anchor="b">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rgbClr val="000000"/>
                        </a:buClr>
                        <a:buSzPts val="1000"/>
                        <a:buFont typeface="Calibri"/>
                        <a:buNone/>
                      </a:pPr>
                      <a:endParaRPr/>
                    </a:p>
                  </a:txBody>
                  <a:tcPr marL="41350" marR="41350" marT="0" marB="0" anchor="b">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tr-TR" sz="1000" b="0" i="0" u="none">
                          <a:solidFill>
                            <a:srgbClr val="000000"/>
                          </a:solidFill>
                          <a:latin typeface="Calibri"/>
                          <a:ea typeface="Calibri"/>
                          <a:cs typeface="Calibri"/>
                          <a:sym typeface="Calibri"/>
                        </a:rPr>
                        <a:t>2</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tr-TR" sz="1000" b="0" i="0" u="none">
                          <a:solidFill>
                            <a:srgbClr val="000000"/>
                          </a:solidFill>
                          <a:latin typeface="Calibri"/>
                          <a:ea typeface="Calibri"/>
                          <a:cs typeface="Calibri"/>
                          <a:sym typeface="Calibri"/>
                        </a:rPr>
                        <a:t>2</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205509">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2023 Yılı</a:t>
                      </a: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rgbClr val="000000"/>
                        </a:buClr>
                        <a:buSzPts val="1000"/>
                        <a:buFont typeface="Calibri"/>
                        <a:buNone/>
                      </a:pP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rgbClr val="000000"/>
                        </a:buClr>
                        <a:buSzPts val="1000"/>
                        <a:buFont typeface="Calibri"/>
                        <a:buNone/>
                      </a:pP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rgbClr val="000000"/>
                        </a:buClr>
                        <a:buSzPts val="1000"/>
                        <a:buFont typeface="Calibri"/>
                        <a:buNone/>
                      </a:pP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 </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157379">
                <a:tc gridSpan="11">
                  <a:txBody>
                    <a:bodyPr/>
                    <a:lstStyle/>
                    <a:p>
                      <a:pPr marL="0" marR="0" lvl="0" indent="0" algn="ctr" rtl="0">
                        <a:lnSpc>
                          <a:spcPct val="100000"/>
                        </a:lnSpc>
                        <a:spcBef>
                          <a:spcPts val="0"/>
                        </a:spcBef>
                        <a:spcAft>
                          <a:spcPts val="0"/>
                        </a:spcAft>
                        <a:buClr>
                          <a:srgbClr val="000000"/>
                        </a:buClr>
                        <a:buSzPts val="1100"/>
                        <a:buFont typeface="Cambria"/>
                        <a:buNone/>
                      </a:pPr>
                      <a:r>
                        <a:rPr lang="en-US" sz="1100" b="1" i="0" u="none">
                          <a:solidFill>
                            <a:srgbClr val="000000"/>
                          </a:solidFill>
                          <a:latin typeface="Cambria"/>
                          <a:ea typeface="Cambria"/>
                          <a:cs typeface="Cambria"/>
                          <a:sym typeface="Cambria"/>
                        </a:rPr>
                        <a:t>Hizmetiçi Eğitime katılmayan Yönetici Sayısı</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lnL w="12700"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7"/>
                  </a:ext>
                </a:extLst>
              </a:tr>
              <a:tr h="128765">
                <a:tc>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Görevi</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gridSpan="2">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Yıllar</a:t>
                      </a: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lgn="ctr">
                      <a:solidFill>
                        <a:srgbClr val="000000"/>
                      </a:solidFill>
                      <a:prstDash val="solid"/>
                      <a:round/>
                      <a:headEnd type="none" w="sm" len="sm"/>
                      <a:tailEnd type="none" w="sm" len="sm"/>
                    </a:lnB>
                    <a:solidFill>
                      <a:srgbClr val="E2EFD9"/>
                    </a:solidFill>
                  </a:tcPr>
                </a:tc>
                <a:tc hMerge="1">
                  <a:txBody>
                    <a:bodyPr/>
                    <a:lstStyle/>
                    <a:p>
                      <a:pPr marL="0" marR="0" lvl="0" indent="0" algn="ctr"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Yönetimle ilgili</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gridSpan="4">
                  <a:txBody>
                    <a:bodyPr/>
                    <a:lstStyle/>
                    <a:p>
                      <a:r>
                        <a:rPr lang="en-US" sz="900" b="1" i="0" u="none">
                          <a:solidFill>
                            <a:srgbClr val="000000"/>
                          </a:solidFill>
                          <a:latin typeface="Cambria"/>
                          <a:ea typeface="Cambria"/>
                          <a:cs typeface="Cambria"/>
                          <a:sym typeface="Cambria"/>
                        </a:rPr>
                        <a:t>Yönetimle ilgili</a:t>
                      </a:r>
                      <a:endParaRPr lang="tr-T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tc>
                <a:tc hMerge="1">
                  <a:txBody>
                    <a:bodyPr/>
                    <a:lstStyle/>
                    <a:p>
                      <a:endParaRPr lang="tr-T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2EFD9"/>
                    </a:solidFill>
                  </a:tcPr>
                </a:tc>
                <a:tc hMerge="1">
                  <a:txBody>
                    <a:bodyPr/>
                    <a:lstStyle/>
                    <a:p>
                      <a:pPr marL="0" marR="0" lvl="0" indent="0" algn="ctr"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Kişisel Gelişim</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gridSpan="2">
                  <a:txBody>
                    <a:bodyPr/>
                    <a:lstStyle/>
                    <a:p>
                      <a:r>
                        <a:rPr lang="en-US" sz="900" b="1" i="0" u="none">
                          <a:solidFill>
                            <a:srgbClr val="000000"/>
                          </a:solidFill>
                          <a:latin typeface="Cambria"/>
                          <a:ea typeface="Cambria"/>
                          <a:cs typeface="Cambria"/>
                          <a:sym typeface="Cambria"/>
                        </a:rPr>
                        <a:t>Kişisel Gelişim</a:t>
                      </a:r>
                      <a:endParaRPr lang="tr-T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tc>
                <a:tc gridSpan="2">
                  <a:txBody>
                    <a:bodyPr/>
                    <a:lstStyle/>
                    <a:p>
                      <a:pPr marL="0" marR="0" lvl="0" indent="0" algn="ctr"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Mesleki Gelişim</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tc>
                <a:extLst>
                  <a:ext uri="{0D108BD9-81ED-4DB2-BD59-A6C34878D82A}">
                    <a16:rowId xmlns:a16="http://schemas.microsoft.com/office/drawing/2014/main" xmlns="" val="10008"/>
                  </a:ext>
                </a:extLst>
              </a:tr>
              <a:tr h="128765">
                <a:tc>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 </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gridSpan="2">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 </a:t>
                      </a: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2EFD9"/>
                    </a:solidFill>
                  </a:tcPr>
                </a:tc>
                <a:tc hMerge="1">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Kadın</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gridSpan="2">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Kadın</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pPr marL="0" marR="0" lvl="0" indent="0" algn="ctr"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Erkek</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gridSpan="2">
                  <a:txBody>
                    <a:bodyPr/>
                    <a:lstStyle/>
                    <a:p>
                      <a:pPr marL="0" marR="0" lvl="0" indent="0" algn="ctr"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Erkek</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Kadın</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Kadın</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Erkek</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Kadın</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Cambria"/>
                        <a:buNone/>
                      </a:pPr>
                      <a:r>
                        <a:rPr lang="en-US" sz="900" b="1" i="0" u="none">
                          <a:solidFill>
                            <a:srgbClr val="000000"/>
                          </a:solidFill>
                          <a:latin typeface="Cambria"/>
                          <a:ea typeface="Cambria"/>
                          <a:cs typeface="Cambria"/>
                          <a:sym typeface="Cambria"/>
                        </a:rPr>
                        <a:t>Erkek</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9"/>
                  </a:ext>
                </a:extLst>
              </a:tr>
              <a:tr h="538297">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Okul Müdürü</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2020 yılına kadar katılmayan idareci sayısı</a:t>
                      </a: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Clr>
                          <a:srgbClr val="000000"/>
                        </a:buClr>
                        <a:buSzPts val="1000"/>
                        <a:buFont typeface="Calibri"/>
                        <a:buNone/>
                      </a:pPr>
                      <a:r>
                        <a:rPr lang="tr-TR" sz="1400" b="0" i="0" u="none">
                          <a:solidFill>
                            <a:srgbClr val="000000"/>
                          </a:solidFill>
                          <a:latin typeface="Calibri"/>
                          <a:ea typeface="Calibri"/>
                          <a:cs typeface="Calibri"/>
                          <a:sym typeface="Calibri"/>
                        </a:rPr>
                        <a:t>-</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000"/>
                        <a:buFont typeface="Calibri"/>
                        <a:buNone/>
                      </a:pPr>
                      <a:r>
                        <a:rPr lang="tr-TR" sz="1400" b="0" i="0" u="none">
                          <a:solidFill>
                            <a:srgbClr val="000000"/>
                          </a:solidFill>
                          <a:latin typeface="Calibri"/>
                          <a:ea typeface="Calibri"/>
                          <a:cs typeface="Calibri"/>
                          <a:sym typeface="Calibri"/>
                        </a:rPr>
                        <a:t>-</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0"/>
                  </a:ext>
                </a:extLst>
              </a:tr>
              <a:tr h="508000">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Müdür Başyardımcısı</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2021 Yılı katılmayan idareci sayısı</a:t>
                      </a:r>
                      <a:endParaRPr/>
                    </a:p>
                  </a:txBody>
                  <a:tcPr marL="41350" marR="41350" marT="0" marB="0" anchor="b">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1"/>
                  </a:ext>
                </a:extLst>
              </a:tr>
              <a:tr h="476923">
                <a:tc>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Müdür Yardımcısı</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2022 Yılı katılmayan idareci sayısı</a:t>
                      </a:r>
                      <a:endParaRPr/>
                    </a:p>
                  </a:txBody>
                  <a:tcPr marL="41350" marR="41350" marT="0" marB="0" anchor="b">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2"/>
                  </a:ext>
                </a:extLst>
              </a:tr>
              <a:tr h="485233">
                <a:tc>
                  <a:txBody>
                    <a:bodyPr/>
                    <a:lstStyle/>
                    <a:p>
                      <a:pPr marL="0" marR="0" lvl="0" indent="0" algn="l" rtl="0">
                        <a:lnSpc>
                          <a:spcPct val="100000"/>
                        </a:lnSpc>
                        <a:spcBef>
                          <a:spcPts val="0"/>
                        </a:spcBef>
                        <a:spcAft>
                          <a:spcPts val="0"/>
                        </a:spcAft>
                        <a:buClr>
                          <a:srgbClr val="000000"/>
                        </a:buClr>
                        <a:buSzPts val="1000"/>
                        <a:buFont typeface="Calibri"/>
                        <a:buNone/>
                      </a:pP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000"/>
                        <a:buFont typeface="Calibri"/>
                        <a:buNone/>
                      </a:pPr>
                      <a:r>
                        <a:rPr lang="en-US" sz="1000" b="0" i="0" u="none">
                          <a:solidFill>
                            <a:srgbClr val="000000"/>
                          </a:solidFill>
                          <a:latin typeface="Calibri"/>
                          <a:ea typeface="Calibri"/>
                          <a:cs typeface="Calibri"/>
                          <a:sym typeface="Calibri"/>
                        </a:rPr>
                        <a:t>2023 Yılı katılmayan idareci sayısı</a:t>
                      </a:r>
                      <a:endParaRPr/>
                    </a:p>
                  </a:txBody>
                  <a:tcPr marL="41350" marR="4135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libri"/>
                        <a:buNone/>
                      </a:pPr>
                      <a:r>
                        <a:rPr kumimoji="0" lang="tr-TR" sz="1000" b="0" i="0" u="none" strike="noStrike" kern="0" cap="none" spc="0" normalizeH="0" baseline="0" noProof="0">
                          <a:ln>
                            <a:noFill/>
                          </a:ln>
                          <a:solidFill>
                            <a:srgbClr val="000000"/>
                          </a:solidFill>
                          <a:effectLst/>
                          <a:uLnTx/>
                          <a:uFillTx/>
                          <a:latin typeface="Calibri"/>
                          <a:ea typeface="Calibri"/>
                          <a:cs typeface="Calibri"/>
                          <a:sym typeface="Calibri"/>
                        </a:rPr>
                        <a:t>-</a:t>
                      </a:r>
                      <a:endParaRPr/>
                    </a:p>
                  </a:txBody>
                  <a:tcPr marL="41350" marR="413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3"/>
                  </a:ext>
                </a:extLst>
              </a:tr>
            </a:tbl>
          </a:graphicData>
        </a:graphic>
      </p:graphicFrame>
      <p:sp>
        <p:nvSpPr>
          <p:cNvPr id="2" name="Slayt Numarası Yer Tutucusu 1">
            <a:extLst>
              <a:ext uri="{FF2B5EF4-FFF2-40B4-BE49-F238E27FC236}">
                <a16:creationId xmlns:a16="http://schemas.microsoft.com/office/drawing/2014/main" xmlns="" id="{7BD24F9A-67C7-CA0D-7124-B9742429233A}"/>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23</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grpSp>
        <p:nvGrpSpPr>
          <p:cNvPr id="896" name="Google Shape;896;p33"/>
          <p:cNvGrpSpPr/>
          <p:nvPr/>
        </p:nvGrpSpPr>
        <p:grpSpPr>
          <a:xfrm>
            <a:off x="916891" y="974712"/>
            <a:ext cx="5712509" cy="376237"/>
            <a:chOff x="542115" y="3383314"/>
            <a:chExt cx="5975601" cy="285751"/>
          </a:xfrm>
        </p:grpSpPr>
        <p:sp>
          <p:nvSpPr>
            <p:cNvPr id="897" name="Google Shape;897;p33"/>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200" b="1" i="0" u="none">
                  <a:solidFill>
                    <a:srgbClr val="FFFFFF"/>
                  </a:solidFill>
                  <a:latin typeface="Times New Roman" panose="02020603050405020304" pitchFamily="18" charset="0"/>
                  <a:ea typeface="Calibri"/>
                  <a:cs typeface="Times New Roman" panose="02020603050405020304" pitchFamily="18" charset="0"/>
                  <a:sym typeface="Calibri"/>
                </a:rPr>
                <a:t>İnsan Kaynakları</a:t>
              </a:r>
              <a:endParaRPr sz="1200">
                <a:latin typeface="Times New Roman" panose="02020603050405020304" pitchFamily="18" charset="0"/>
                <a:cs typeface="Times New Roman" panose="02020603050405020304" pitchFamily="18" charset="0"/>
              </a:endParaRPr>
            </a:p>
          </p:txBody>
        </p:sp>
        <p:sp>
          <p:nvSpPr>
            <p:cNvPr id="898" name="Google Shape;898;p33"/>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2.</a:t>
              </a:r>
              <a:r>
                <a:rPr lang="tr-TR"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9</a:t>
              </a: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.2.</a:t>
              </a:r>
              <a:endParaRPr sz="1200">
                <a:latin typeface="Times New Roman" panose="02020603050405020304" pitchFamily="18" charset="0"/>
                <a:cs typeface="Times New Roman" panose="02020603050405020304" pitchFamily="18" charset="0"/>
              </a:endParaRPr>
            </a:p>
          </p:txBody>
        </p:sp>
      </p:grpSp>
      <p:sp>
        <p:nvSpPr>
          <p:cNvPr id="899" name="Google Shape;899;p33"/>
          <p:cNvSpPr txBox="1"/>
          <p:nvPr/>
        </p:nvSpPr>
        <p:spPr>
          <a:xfrm>
            <a:off x="225606" y="1449648"/>
            <a:ext cx="6248400" cy="276959"/>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200" b="1" i="0" u="none">
                <a:solidFill>
                  <a:schemeClr val="dk1"/>
                </a:solidFill>
                <a:latin typeface="Times New Roman" panose="02020603050405020304" pitchFamily="18" charset="0"/>
                <a:ea typeface="Cambria"/>
                <a:cs typeface="Times New Roman" panose="02020603050405020304" pitchFamily="18" charset="0"/>
                <a:sym typeface="Cambria"/>
              </a:rPr>
              <a:t>Tablo 8. Kurumda Gerçekleşen Öğretmen Sirkülâsyonu</a:t>
            </a:r>
            <a:endParaRPr sz="1200">
              <a:latin typeface="Times New Roman" panose="02020603050405020304" pitchFamily="18" charset="0"/>
              <a:cs typeface="Times New Roman" panose="02020603050405020304" pitchFamily="18" charset="0"/>
            </a:endParaRPr>
          </a:p>
        </p:txBody>
      </p:sp>
      <p:sp>
        <p:nvSpPr>
          <p:cNvPr id="900" name="Google Shape;900;p33"/>
          <p:cNvSpPr txBox="1"/>
          <p:nvPr/>
        </p:nvSpPr>
        <p:spPr>
          <a:xfrm>
            <a:off x="509587" y="4270375"/>
            <a:ext cx="6248400" cy="276959"/>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200" b="1" i="0" u="none">
                <a:solidFill>
                  <a:schemeClr val="dk1"/>
                </a:solidFill>
                <a:latin typeface="Times New Roman" panose="02020603050405020304" pitchFamily="18" charset="0"/>
                <a:ea typeface="Cambria"/>
                <a:cs typeface="Times New Roman" panose="02020603050405020304" pitchFamily="18" charset="0"/>
                <a:sym typeface="Cambria"/>
              </a:rPr>
              <a:t>Tablo 9. Öğretmenlerin Katıldığı Hizmet İçi Eğitim Programları</a:t>
            </a:r>
            <a:endParaRPr sz="1200">
              <a:latin typeface="Times New Roman" panose="02020603050405020304" pitchFamily="18" charset="0"/>
              <a:cs typeface="Times New Roman" panose="02020603050405020304" pitchFamily="18" charset="0"/>
            </a:endParaRPr>
          </a:p>
        </p:txBody>
      </p:sp>
      <p:sp>
        <p:nvSpPr>
          <p:cNvPr id="901" name="Google Shape;901;p33"/>
          <p:cNvSpPr/>
          <p:nvPr/>
        </p:nvSpPr>
        <p:spPr>
          <a:xfrm>
            <a:off x="-4732337" y="6856412"/>
            <a:ext cx="3267075" cy="2462212"/>
          </a:xfrm>
          <a:prstGeom prst="wedgeEllipseCallout">
            <a:avLst>
              <a:gd name="adj1" fmla="val 33107"/>
              <a:gd name="adj2" fmla="val -34572"/>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VERİLER  GÜNCELLENECEK</a:t>
            </a:r>
            <a:endParaRPr sz="1200">
              <a:latin typeface="Times New Roman" panose="02020603050405020304" pitchFamily="18" charset="0"/>
              <a:cs typeface="Times New Roman" panose="02020603050405020304" pitchFamily="18" charset="0"/>
            </a:endParaRPr>
          </a:p>
        </p:txBody>
      </p:sp>
      <p:graphicFrame>
        <p:nvGraphicFramePr>
          <p:cNvPr id="902" name="Google Shape;902;p33"/>
          <p:cNvGraphicFramePr/>
          <p:nvPr>
            <p:extLst>
              <p:ext uri="{D42A27DB-BD31-4B8C-83A1-F6EECF244321}">
                <p14:modId xmlns:p14="http://schemas.microsoft.com/office/powerpoint/2010/main" xmlns="" val="3857520020"/>
              </p:ext>
            </p:extLst>
          </p:nvPr>
        </p:nvGraphicFramePr>
        <p:xfrm>
          <a:off x="916891" y="1713285"/>
          <a:ext cx="5712509" cy="2370126"/>
        </p:xfrm>
        <a:graphic>
          <a:graphicData uri="http://schemas.openxmlformats.org/drawingml/2006/table">
            <a:tbl>
              <a:tblPr>
                <a:noFill/>
                <a:tableStyleId>{85591258-8B19-4969-B31F-6914642E252F}</a:tableStyleId>
              </a:tblPr>
              <a:tblGrid>
                <a:gridCol w="815885">
                  <a:extLst>
                    <a:ext uri="{9D8B030D-6E8A-4147-A177-3AD203B41FA5}">
                      <a16:colId xmlns:a16="http://schemas.microsoft.com/office/drawing/2014/main" xmlns="" val="20000"/>
                    </a:ext>
                  </a:extLst>
                </a:gridCol>
                <a:gridCol w="815885">
                  <a:extLst>
                    <a:ext uri="{9D8B030D-6E8A-4147-A177-3AD203B41FA5}">
                      <a16:colId xmlns:a16="http://schemas.microsoft.com/office/drawing/2014/main" xmlns="" val="20001"/>
                    </a:ext>
                  </a:extLst>
                </a:gridCol>
                <a:gridCol w="815885">
                  <a:extLst>
                    <a:ext uri="{9D8B030D-6E8A-4147-A177-3AD203B41FA5}">
                      <a16:colId xmlns:a16="http://schemas.microsoft.com/office/drawing/2014/main" xmlns="" val="20002"/>
                    </a:ext>
                  </a:extLst>
                </a:gridCol>
                <a:gridCol w="817199">
                  <a:extLst>
                    <a:ext uri="{9D8B030D-6E8A-4147-A177-3AD203B41FA5}">
                      <a16:colId xmlns:a16="http://schemas.microsoft.com/office/drawing/2014/main" xmlns="" val="20003"/>
                    </a:ext>
                  </a:extLst>
                </a:gridCol>
                <a:gridCol w="815885">
                  <a:extLst>
                    <a:ext uri="{9D8B030D-6E8A-4147-A177-3AD203B41FA5}">
                      <a16:colId xmlns:a16="http://schemas.microsoft.com/office/drawing/2014/main" xmlns="" val="20004"/>
                    </a:ext>
                  </a:extLst>
                </a:gridCol>
                <a:gridCol w="815885">
                  <a:extLst>
                    <a:ext uri="{9D8B030D-6E8A-4147-A177-3AD203B41FA5}">
                      <a16:colId xmlns:a16="http://schemas.microsoft.com/office/drawing/2014/main" xmlns="" val="20005"/>
                    </a:ext>
                  </a:extLst>
                </a:gridCol>
                <a:gridCol w="815885">
                  <a:extLst>
                    <a:ext uri="{9D8B030D-6E8A-4147-A177-3AD203B41FA5}">
                      <a16:colId xmlns:a16="http://schemas.microsoft.com/office/drawing/2014/main" xmlns="" val="20006"/>
                    </a:ext>
                  </a:extLst>
                </a:gridCol>
              </a:tblGrid>
              <a:tr h="1184368">
                <a:tc rowSpan="2">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gridSpan="3">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Yıl İçerisinde Kurumdan Ayrılan Öğretmen Sayısı</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tc>
                <a:tc hMerge="1">
                  <a:txBody>
                    <a:bodyPr/>
                    <a:lstStyle/>
                    <a:p>
                      <a:endParaRPr lang="tr-TR"/>
                    </a:p>
                  </a:txBody>
                  <a:tcPr/>
                </a:tc>
                <a:tc gridSpan="3">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Yıl İçerisinde Kurumda Göreve Başlayan Öğretmen Sayısı</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592879">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2021</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2022</a:t>
                      </a:r>
                      <a:endParaRPr/>
                    </a:p>
                  </a:txBody>
                  <a:tcPr marL="25715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2023</a:t>
                      </a:r>
                      <a:endParaRPr/>
                    </a:p>
                  </a:txBody>
                  <a:tcPr marL="25715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2021</a:t>
                      </a:r>
                      <a:endParaRPr/>
                    </a:p>
                  </a:txBody>
                  <a:tcPr marL="171425"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2022</a:t>
                      </a:r>
                      <a:endParaRPr/>
                    </a:p>
                  </a:txBody>
                  <a:tcPr marL="171425"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2023</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592879">
                <a:tc>
                  <a:txBody>
                    <a:bodyPr/>
                    <a:lstStyle/>
                    <a:p>
                      <a:pPr marL="0" marR="0" lvl="0" indent="0" algn="l"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TOPLAM</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1</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2</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2</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tr-TR" sz="900" b="0" i="0" u="none">
                          <a:solidFill>
                            <a:srgbClr val="000000"/>
                          </a:solidFill>
                          <a:latin typeface="Times New Roman"/>
                          <a:cs typeface="Times New Roman"/>
                          <a:sym typeface="Times New Roman"/>
                        </a:rPr>
                        <a:t>4</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tr-TR" sz="900" b="0" i="0" u="none">
                          <a:solidFill>
                            <a:srgbClr val="000000"/>
                          </a:solidFill>
                          <a:latin typeface="Times New Roman"/>
                          <a:cs typeface="Times New Roman"/>
                          <a:sym typeface="Times New Roman"/>
                        </a:rPr>
                        <a:t>2</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graphicFrame>
        <p:nvGraphicFramePr>
          <p:cNvPr id="903" name="Google Shape;903;p33"/>
          <p:cNvGraphicFramePr/>
          <p:nvPr>
            <p:extLst>
              <p:ext uri="{D42A27DB-BD31-4B8C-83A1-F6EECF244321}">
                <p14:modId xmlns:p14="http://schemas.microsoft.com/office/powerpoint/2010/main" xmlns="" val="98667880"/>
              </p:ext>
            </p:extLst>
          </p:nvPr>
        </p:nvGraphicFramePr>
        <p:xfrm>
          <a:off x="916891" y="4718050"/>
          <a:ext cx="5712510" cy="4703650"/>
        </p:xfrm>
        <a:graphic>
          <a:graphicData uri="http://schemas.openxmlformats.org/drawingml/2006/table">
            <a:tbl>
              <a:tblPr>
                <a:noFill/>
                <a:tableStyleId>{85591258-8B19-4969-B31F-6914642E252F}</a:tableStyleId>
              </a:tblPr>
              <a:tblGrid>
                <a:gridCol w="1699280">
                  <a:extLst>
                    <a:ext uri="{9D8B030D-6E8A-4147-A177-3AD203B41FA5}">
                      <a16:colId xmlns:a16="http://schemas.microsoft.com/office/drawing/2014/main" xmlns="" val="20000"/>
                    </a:ext>
                  </a:extLst>
                </a:gridCol>
                <a:gridCol w="1700635">
                  <a:extLst>
                    <a:ext uri="{9D8B030D-6E8A-4147-A177-3AD203B41FA5}">
                      <a16:colId xmlns:a16="http://schemas.microsoft.com/office/drawing/2014/main" xmlns="" val="20001"/>
                    </a:ext>
                  </a:extLst>
                </a:gridCol>
                <a:gridCol w="1174744">
                  <a:extLst>
                    <a:ext uri="{9D8B030D-6E8A-4147-A177-3AD203B41FA5}">
                      <a16:colId xmlns:a16="http://schemas.microsoft.com/office/drawing/2014/main" xmlns="" val="20002"/>
                    </a:ext>
                  </a:extLst>
                </a:gridCol>
                <a:gridCol w="1137851">
                  <a:extLst>
                    <a:ext uri="{9D8B030D-6E8A-4147-A177-3AD203B41FA5}">
                      <a16:colId xmlns:a16="http://schemas.microsoft.com/office/drawing/2014/main" xmlns="" val="20003"/>
                    </a:ext>
                  </a:extLst>
                </a:gridCol>
              </a:tblGrid>
              <a:tr h="465125">
                <a:tc gridSpan="4">
                  <a:txBody>
                    <a:bodyPr/>
                    <a:lstStyle/>
                    <a:p>
                      <a:pPr marL="0" marR="0" lvl="0" indent="0" algn="ctr" rtl="0">
                        <a:lnSpc>
                          <a:spcPct val="100000"/>
                        </a:lnSpc>
                        <a:spcBef>
                          <a:spcPts val="0"/>
                        </a:spcBef>
                        <a:spcAft>
                          <a:spcPts val="0"/>
                        </a:spcAft>
                        <a:buClr>
                          <a:srgbClr val="000000"/>
                        </a:buClr>
                        <a:buSzPts val="1200"/>
                        <a:buFont typeface="Cambria"/>
                        <a:buNone/>
                      </a:pPr>
                      <a:r>
                        <a:rPr lang="en-US" sz="1200" b="1" i="0" u="none">
                          <a:solidFill>
                            <a:srgbClr val="000000"/>
                          </a:solidFill>
                          <a:latin typeface="Cambria"/>
                          <a:ea typeface="Cambria"/>
                          <a:cs typeface="Cambria"/>
                          <a:sym typeface="Cambria"/>
                        </a:rPr>
                        <a:t>Konulara göre katılım sağlanan hizmetiçi eğitim sayısı</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265100">
                <a:tc rowSpan="2">
                  <a:txBody>
                    <a:bodyPr/>
                    <a:lstStyle/>
                    <a:p>
                      <a:pPr marL="0" marR="0" lvl="0" indent="0" algn="ctr"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Görevi</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rowSpan="2">
                  <a:txBody>
                    <a:bodyPr/>
                    <a:lstStyle/>
                    <a:p>
                      <a:pPr marL="0" marR="0" lvl="0" indent="0" algn="ctr"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Yıllar</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Kişisel Gelişim</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Mesleki Gelişim</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1"/>
                  </a:ext>
                </a:extLst>
              </a:tr>
              <a:tr h="265100">
                <a:tc vMerge="1">
                  <a:txBody>
                    <a:bodyPr/>
                    <a:lstStyle/>
                    <a:p>
                      <a:endParaRPr lang="tr-TR"/>
                    </a:p>
                  </a:txBody>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Kadın </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Erkek</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2"/>
                  </a:ext>
                </a:extLst>
              </a:tr>
              <a:tr h="263525">
                <a:tc rowSpan="4">
                  <a:txBody>
                    <a:bodyPr/>
                    <a:lstStyle/>
                    <a:p>
                      <a:pPr marL="0" marR="0" lvl="0" indent="0" algn="l"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Öğretmen</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2020 yılına kadar</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 </a:t>
                      </a:r>
                      <a:r>
                        <a:rPr lang="tr-TR" sz="1100" b="0" i="0" u="none">
                          <a:solidFill>
                            <a:srgbClr val="000000"/>
                          </a:solidFill>
                          <a:latin typeface="Cambria"/>
                          <a:ea typeface="Cambria"/>
                          <a:cs typeface="Cambria"/>
                          <a:sym typeface="Cambria"/>
                        </a:rPr>
                        <a:t>8</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 </a:t>
                      </a:r>
                      <a:r>
                        <a:rPr lang="tr-TR" sz="1100" b="0" i="0" u="none">
                          <a:solidFill>
                            <a:srgbClr val="000000"/>
                          </a:solidFill>
                          <a:latin typeface="Cambria"/>
                          <a:ea typeface="Cambria"/>
                          <a:cs typeface="Cambria"/>
                          <a:sym typeface="Cambria"/>
                        </a:rPr>
                        <a:t>5</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265100">
                <a:tc vMerge="1">
                  <a:txBody>
                    <a:bodyPr/>
                    <a:lstStyle/>
                    <a:p>
                      <a:endParaRPr lang="tr-TR"/>
                    </a:p>
                  </a:txBody>
                  <a:tcPr/>
                </a:tc>
                <a:tc>
                  <a:txBody>
                    <a:bodyPr/>
                    <a:lstStyle/>
                    <a:p>
                      <a:pPr marL="0" marR="0" lvl="0" indent="0" algn="l"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2021 Yılı</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 </a:t>
                      </a:r>
                      <a:r>
                        <a:rPr lang="tr-TR" sz="1100" b="0" i="0" u="none">
                          <a:solidFill>
                            <a:srgbClr val="000000"/>
                          </a:solidFill>
                          <a:latin typeface="Cambria"/>
                          <a:ea typeface="Cambria"/>
                          <a:cs typeface="Cambria"/>
                          <a:sym typeface="Cambria"/>
                        </a:rPr>
                        <a:t>9</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 </a:t>
                      </a:r>
                      <a:r>
                        <a:rPr lang="tr-TR" sz="1100" b="0" i="0" u="none">
                          <a:solidFill>
                            <a:srgbClr val="000000"/>
                          </a:solidFill>
                          <a:latin typeface="Cambria"/>
                          <a:ea typeface="Cambria"/>
                          <a:cs typeface="Cambria"/>
                          <a:sym typeface="Cambria"/>
                        </a:rPr>
                        <a:t>3</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263525">
                <a:tc vMerge="1">
                  <a:txBody>
                    <a:bodyPr/>
                    <a:lstStyle/>
                    <a:p>
                      <a:endParaRPr lang="tr-TR"/>
                    </a:p>
                  </a:txBody>
                  <a:tcPr/>
                </a:tc>
                <a:tc>
                  <a:txBody>
                    <a:bodyPr/>
                    <a:lstStyle/>
                    <a:p>
                      <a:pPr marL="0" marR="0" lvl="0" indent="0" algn="l"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2022 Yılı</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 </a:t>
                      </a:r>
                      <a:r>
                        <a:rPr lang="tr-TR" sz="1100" b="0" i="0" u="none">
                          <a:solidFill>
                            <a:srgbClr val="000000"/>
                          </a:solidFill>
                          <a:latin typeface="Cambria"/>
                          <a:ea typeface="Cambria"/>
                          <a:cs typeface="Cambria"/>
                          <a:sym typeface="Cambria"/>
                        </a:rPr>
                        <a:t>10</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 </a:t>
                      </a:r>
                      <a:r>
                        <a:rPr lang="tr-TR" sz="1100" b="0" i="0" u="none">
                          <a:solidFill>
                            <a:srgbClr val="000000"/>
                          </a:solidFill>
                          <a:latin typeface="Cambria"/>
                          <a:ea typeface="Cambria"/>
                          <a:cs typeface="Cambria"/>
                          <a:sym typeface="Cambria"/>
                        </a:rPr>
                        <a:t>5</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265100">
                <a:tc vMerge="1">
                  <a:txBody>
                    <a:bodyPr/>
                    <a:lstStyle/>
                    <a:p>
                      <a:endParaRPr lang="tr-TR"/>
                    </a:p>
                  </a:txBody>
                  <a:tcPr/>
                </a:tc>
                <a:tc>
                  <a:txBody>
                    <a:bodyPr/>
                    <a:lstStyle/>
                    <a:p>
                      <a:pPr marL="0" marR="0" lvl="0" indent="0" algn="l"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2023 Yılı</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 </a:t>
                      </a:r>
                      <a:r>
                        <a:rPr lang="tr-TR" sz="1100" b="0" i="0" u="none">
                          <a:solidFill>
                            <a:srgbClr val="000000"/>
                          </a:solidFill>
                          <a:latin typeface="Cambria"/>
                          <a:ea typeface="Cambria"/>
                          <a:cs typeface="Cambria"/>
                          <a:sym typeface="Cambria"/>
                        </a:rPr>
                        <a:t>10</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 </a:t>
                      </a:r>
                      <a:r>
                        <a:rPr lang="tr-TR" sz="1100" b="0" i="0" u="none">
                          <a:solidFill>
                            <a:srgbClr val="000000"/>
                          </a:solidFill>
                          <a:latin typeface="Cambria"/>
                          <a:ea typeface="Cambria"/>
                          <a:cs typeface="Cambria"/>
                          <a:sym typeface="Cambria"/>
                        </a:rPr>
                        <a:t>5</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276225">
                <a:tc gridSpan="4">
                  <a:txBody>
                    <a:bodyPr/>
                    <a:lstStyle/>
                    <a:p>
                      <a:pPr marL="0" marR="0" lvl="0" indent="0" algn="ctr" rtl="0">
                        <a:lnSpc>
                          <a:spcPct val="100000"/>
                        </a:lnSpc>
                        <a:spcBef>
                          <a:spcPts val="0"/>
                        </a:spcBef>
                        <a:spcAft>
                          <a:spcPts val="0"/>
                        </a:spcAft>
                        <a:buClr>
                          <a:srgbClr val="000000"/>
                        </a:buClr>
                        <a:buSzPts val="1200"/>
                        <a:buFont typeface="Cambria"/>
                        <a:buNone/>
                      </a:pPr>
                      <a:r>
                        <a:rPr lang="en-US" sz="1200" b="1" i="0" u="none">
                          <a:solidFill>
                            <a:srgbClr val="000000"/>
                          </a:solidFill>
                          <a:latin typeface="Cambria"/>
                          <a:ea typeface="Cambria"/>
                          <a:cs typeface="Cambria"/>
                          <a:sym typeface="Cambria"/>
                        </a:rPr>
                        <a:t>Hizmetiçi Eğitime katılmayan Öğretmen Sayısı</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7"/>
                  </a:ext>
                </a:extLst>
              </a:tr>
              <a:tr h="265100">
                <a:tc rowSpan="2">
                  <a:txBody>
                    <a:bodyPr/>
                    <a:lstStyle/>
                    <a:p>
                      <a:pPr marL="0" marR="0" lvl="0" indent="0" algn="ctr"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Görevi</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rowSpan="2">
                  <a:txBody>
                    <a:bodyPr/>
                    <a:lstStyle/>
                    <a:p>
                      <a:pPr marL="0" marR="0" lvl="0" indent="0" algn="ctr"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Yıl</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Kişisel Gelişim</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Mesleki Gelişim</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8"/>
                  </a:ext>
                </a:extLst>
              </a:tr>
              <a:tr h="263525">
                <a:tc vMerge="1">
                  <a:txBody>
                    <a:bodyPr/>
                    <a:lstStyle/>
                    <a:p>
                      <a:endParaRPr lang="tr-TR"/>
                    </a:p>
                  </a:txBody>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Kadın </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Erkek</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9"/>
                  </a:ext>
                </a:extLst>
              </a:tr>
              <a:tr h="515925">
                <a:tc rowSpan="4">
                  <a:txBody>
                    <a:bodyPr/>
                    <a:lstStyle/>
                    <a:p>
                      <a:pPr marL="0" marR="0" lvl="0" indent="0" algn="l"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Öğretmen</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2020 yılına kadar katılmayan öğretmen sayısı</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tr-TR" sz="1100" b="0" i="0" u="none">
                          <a:solidFill>
                            <a:srgbClr val="000000"/>
                          </a:solidFill>
                          <a:latin typeface="Cambria"/>
                          <a:ea typeface="Cambria"/>
                          <a:cs typeface="Cambria"/>
                          <a:sym typeface="Cambria"/>
                        </a:rPr>
                        <a:t>--</a:t>
                      </a:r>
                      <a:r>
                        <a:rPr lang="en-US" sz="1100" b="0" i="0" u="none">
                          <a:solidFill>
                            <a:srgbClr val="000000"/>
                          </a:solidFill>
                          <a:latin typeface="Cambria"/>
                          <a:ea typeface="Cambria"/>
                          <a:cs typeface="Cambria"/>
                          <a:sym typeface="Cambria"/>
                        </a:rPr>
                        <a:t> </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tr-TR" sz="1100" b="0" i="0" u="none">
                          <a:solidFill>
                            <a:srgbClr val="000000"/>
                          </a:solidFill>
                          <a:latin typeface="Cambria"/>
                          <a:ea typeface="Cambria"/>
                          <a:cs typeface="Cambria"/>
                          <a:sym typeface="Cambria"/>
                        </a:rPr>
                        <a:t>--</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0"/>
                  </a:ext>
                </a:extLst>
              </a:tr>
              <a:tr h="444500">
                <a:tc vMerge="1">
                  <a:txBody>
                    <a:bodyPr/>
                    <a:lstStyle/>
                    <a:p>
                      <a:endParaRPr lang="tr-TR"/>
                    </a:p>
                  </a:txBody>
                  <a:tcPr/>
                </a:tc>
                <a:tc>
                  <a:txBody>
                    <a:bodyPr/>
                    <a:lstStyle/>
                    <a:p>
                      <a:pPr marL="0" marR="0" lvl="0" indent="0" algn="l"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2021 </a:t>
                      </a:r>
                      <a:r>
                        <a:rPr lang="en-US" sz="1100" b="0" i="0" u="none" err="1">
                          <a:solidFill>
                            <a:srgbClr val="000000"/>
                          </a:solidFill>
                          <a:latin typeface="Cambria"/>
                          <a:ea typeface="Cambria"/>
                          <a:cs typeface="Cambria"/>
                          <a:sym typeface="Cambria"/>
                        </a:rPr>
                        <a:t>Yılı</a:t>
                      </a:r>
                      <a:r>
                        <a:rPr lang="en-US" sz="1100" b="0" i="0" u="none">
                          <a:solidFill>
                            <a:srgbClr val="000000"/>
                          </a:solidFill>
                          <a:latin typeface="Cambria"/>
                          <a:ea typeface="Cambria"/>
                          <a:cs typeface="Cambria"/>
                          <a:sym typeface="Cambria"/>
                        </a:rPr>
                        <a:t> </a:t>
                      </a:r>
                      <a:r>
                        <a:rPr lang="en-US" sz="1100" b="0" i="0" u="none" err="1">
                          <a:solidFill>
                            <a:srgbClr val="000000"/>
                          </a:solidFill>
                          <a:latin typeface="Cambria"/>
                          <a:ea typeface="Cambria"/>
                          <a:cs typeface="Cambria"/>
                          <a:sym typeface="Cambria"/>
                        </a:rPr>
                        <a:t>katılmayan</a:t>
                      </a:r>
                      <a:r>
                        <a:rPr lang="en-US" sz="1100" b="0" i="0" u="none">
                          <a:solidFill>
                            <a:srgbClr val="000000"/>
                          </a:solidFill>
                          <a:latin typeface="Cambria"/>
                          <a:ea typeface="Cambria"/>
                          <a:cs typeface="Cambria"/>
                          <a:sym typeface="Cambria"/>
                        </a:rPr>
                        <a:t> </a:t>
                      </a:r>
                      <a:r>
                        <a:rPr lang="en-US" sz="1100" b="0" i="0" u="none" err="1">
                          <a:solidFill>
                            <a:srgbClr val="000000"/>
                          </a:solidFill>
                          <a:latin typeface="Cambria"/>
                          <a:ea typeface="Cambria"/>
                          <a:cs typeface="Cambria"/>
                          <a:sym typeface="Cambria"/>
                        </a:rPr>
                        <a:t>öğretmen</a:t>
                      </a:r>
                      <a:r>
                        <a:rPr lang="en-US" sz="1100" b="0" i="0" u="none">
                          <a:solidFill>
                            <a:srgbClr val="000000"/>
                          </a:solidFill>
                          <a:latin typeface="Cambria"/>
                          <a:ea typeface="Cambria"/>
                          <a:cs typeface="Cambria"/>
                          <a:sym typeface="Cambria"/>
                        </a:rPr>
                        <a:t> </a:t>
                      </a:r>
                      <a:r>
                        <a:rPr lang="en-US" sz="1100" b="0" i="0" u="none" err="1">
                          <a:solidFill>
                            <a:srgbClr val="000000"/>
                          </a:solidFill>
                          <a:latin typeface="Cambria"/>
                          <a:ea typeface="Cambria"/>
                          <a:cs typeface="Cambria"/>
                          <a:sym typeface="Cambria"/>
                        </a:rPr>
                        <a:t>sayısı</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tr-TR" sz="1100" b="0" i="0" u="none">
                          <a:solidFill>
                            <a:srgbClr val="000000"/>
                          </a:solidFill>
                          <a:latin typeface="Cambria"/>
                          <a:ea typeface="Cambria"/>
                          <a:cs typeface="Cambria"/>
                          <a:sym typeface="Cambria"/>
                        </a:rPr>
                        <a:t>--</a:t>
                      </a:r>
                      <a:r>
                        <a:rPr lang="en-US" sz="1100" b="0" i="0" u="none">
                          <a:solidFill>
                            <a:srgbClr val="000000"/>
                          </a:solidFill>
                          <a:latin typeface="Cambria"/>
                          <a:ea typeface="Cambria"/>
                          <a:cs typeface="Cambria"/>
                          <a:sym typeface="Cambria"/>
                        </a:rPr>
                        <a:t> </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tr-TR" sz="1100" b="0" i="0" u="none">
                          <a:solidFill>
                            <a:srgbClr val="000000"/>
                          </a:solidFill>
                          <a:latin typeface="Cambria"/>
                          <a:ea typeface="Cambria"/>
                          <a:cs typeface="Cambria"/>
                          <a:sym typeface="Cambria"/>
                        </a:rPr>
                        <a:t>--</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1"/>
                  </a:ext>
                </a:extLst>
              </a:tr>
              <a:tr h="442900">
                <a:tc vMerge="1">
                  <a:txBody>
                    <a:bodyPr/>
                    <a:lstStyle/>
                    <a:p>
                      <a:endParaRPr lang="tr-TR"/>
                    </a:p>
                  </a:txBody>
                  <a:tcPr/>
                </a:tc>
                <a:tc>
                  <a:txBody>
                    <a:bodyPr/>
                    <a:lstStyle/>
                    <a:p>
                      <a:pPr marL="0" marR="0" lvl="0" indent="0" algn="l"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2022 Yılı katılmayan öğretmen sayısı</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 </a:t>
                      </a:r>
                      <a:r>
                        <a:rPr lang="tr-TR" sz="1100" b="0" i="0" u="none">
                          <a:solidFill>
                            <a:srgbClr val="000000"/>
                          </a:solidFill>
                          <a:latin typeface="Cambria"/>
                          <a:ea typeface="Cambria"/>
                          <a:cs typeface="Cambria"/>
                          <a:sym typeface="Cambria"/>
                        </a:rPr>
                        <a:t>--</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tr-TR" sz="1100" b="0" i="0" u="none">
                          <a:solidFill>
                            <a:srgbClr val="000000"/>
                          </a:solidFill>
                          <a:latin typeface="Cambria"/>
                          <a:ea typeface="Cambria"/>
                          <a:cs typeface="Cambria"/>
                          <a:sym typeface="Cambria"/>
                        </a:rPr>
                        <a:t>--</a:t>
                      </a:r>
                      <a:endParaRPr/>
                    </a:p>
                  </a:txBody>
                  <a:tcPr marL="44450" marR="444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2"/>
                  </a:ext>
                </a:extLst>
              </a:tr>
              <a:tr h="442900">
                <a:tc vMerge="1">
                  <a:txBody>
                    <a:bodyPr/>
                    <a:lstStyle/>
                    <a:p>
                      <a:endParaRPr lang="tr-TR"/>
                    </a:p>
                  </a:txBody>
                  <a:tcPr/>
                </a:tc>
                <a:tc>
                  <a:txBody>
                    <a:bodyPr/>
                    <a:lstStyle/>
                    <a:p>
                      <a:pPr marL="0" marR="0" lvl="0" indent="0" algn="l"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2023 Yılı katılmayan öğretmen sayısı</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 </a:t>
                      </a:r>
                      <a:r>
                        <a:rPr lang="tr-TR" sz="1100" b="0" i="0" u="none">
                          <a:solidFill>
                            <a:srgbClr val="000000"/>
                          </a:solidFill>
                          <a:latin typeface="Cambria"/>
                          <a:ea typeface="Cambria"/>
                          <a:cs typeface="Cambria"/>
                          <a:sym typeface="Cambria"/>
                        </a:rPr>
                        <a:t>--</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Cambria"/>
                        <a:buNone/>
                      </a:pPr>
                      <a:r>
                        <a:rPr lang="en-US" sz="1100" b="0" i="0" u="none">
                          <a:solidFill>
                            <a:srgbClr val="000000"/>
                          </a:solidFill>
                          <a:latin typeface="Cambria"/>
                          <a:ea typeface="Cambria"/>
                          <a:cs typeface="Cambria"/>
                          <a:sym typeface="Cambria"/>
                        </a:rPr>
                        <a:t> </a:t>
                      </a:r>
                      <a:r>
                        <a:rPr lang="tr-TR" sz="1100" b="0" i="0" u="none">
                          <a:solidFill>
                            <a:srgbClr val="000000"/>
                          </a:solidFill>
                          <a:latin typeface="Cambria"/>
                          <a:ea typeface="Cambria"/>
                          <a:cs typeface="Cambria"/>
                          <a:sym typeface="Cambria"/>
                        </a:rPr>
                        <a:t>--</a:t>
                      </a:r>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3"/>
                  </a:ext>
                </a:extLst>
              </a:tr>
            </a:tbl>
          </a:graphicData>
        </a:graphic>
      </p:graphicFrame>
      <p:sp>
        <p:nvSpPr>
          <p:cNvPr id="2" name="Slayt Numarası Yer Tutucusu 1">
            <a:extLst>
              <a:ext uri="{FF2B5EF4-FFF2-40B4-BE49-F238E27FC236}">
                <a16:creationId xmlns:a16="http://schemas.microsoft.com/office/drawing/2014/main" xmlns="" id="{59AAA157-B93C-BE33-2B2E-595675A429BA}"/>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24</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grpSp>
        <p:nvGrpSpPr>
          <p:cNvPr id="908" name="Google Shape;908;p34"/>
          <p:cNvGrpSpPr/>
          <p:nvPr/>
        </p:nvGrpSpPr>
        <p:grpSpPr>
          <a:xfrm>
            <a:off x="927099" y="991559"/>
            <a:ext cx="5730080" cy="376237"/>
            <a:chOff x="542115" y="3383314"/>
            <a:chExt cx="5975601" cy="285751"/>
          </a:xfrm>
        </p:grpSpPr>
        <p:sp>
          <p:nvSpPr>
            <p:cNvPr id="909" name="Google Shape;909;p34"/>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200" b="1" i="0" u="none">
                  <a:solidFill>
                    <a:srgbClr val="FFFFFF"/>
                  </a:solidFill>
                  <a:latin typeface="Times New Roman" panose="02020603050405020304" pitchFamily="18" charset="0"/>
                  <a:ea typeface="Calibri"/>
                  <a:cs typeface="Times New Roman" panose="02020603050405020304" pitchFamily="18" charset="0"/>
                  <a:sym typeface="Calibri"/>
                </a:rPr>
                <a:t>İnsan Kaynakları</a:t>
              </a:r>
              <a:endParaRPr sz="1200">
                <a:latin typeface="Times New Roman" panose="02020603050405020304" pitchFamily="18" charset="0"/>
                <a:cs typeface="Times New Roman" panose="02020603050405020304" pitchFamily="18" charset="0"/>
              </a:endParaRPr>
            </a:p>
          </p:txBody>
        </p:sp>
        <p:sp>
          <p:nvSpPr>
            <p:cNvPr id="910" name="Google Shape;910;p34"/>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2.</a:t>
              </a:r>
              <a:r>
                <a:rPr lang="tr-TR"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9</a:t>
              </a: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.2.</a:t>
              </a:r>
              <a:endParaRPr sz="1200">
                <a:latin typeface="Times New Roman" panose="02020603050405020304" pitchFamily="18" charset="0"/>
                <a:cs typeface="Times New Roman" panose="02020603050405020304" pitchFamily="18" charset="0"/>
              </a:endParaRPr>
            </a:p>
          </p:txBody>
        </p:sp>
      </p:grpSp>
      <p:sp>
        <p:nvSpPr>
          <p:cNvPr id="911" name="Google Shape;911;p34"/>
          <p:cNvSpPr txBox="1"/>
          <p:nvPr/>
        </p:nvSpPr>
        <p:spPr>
          <a:xfrm>
            <a:off x="211930" y="1451058"/>
            <a:ext cx="6248400" cy="276959"/>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200" b="1" i="0" u="none">
                <a:solidFill>
                  <a:schemeClr val="dk1"/>
                </a:solidFill>
                <a:latin typeface="Times New Roman" panose="02020603050405020304" pitchFamily="18" charset="0"/>
                <a:ea typeface="Cambria"/>
                <a:cs typeface="Times New Roman" panose="02020603050405020304" pitchFamily="18" charset="0"/>
                <a:sym typeface="Cambria"/>
              </a:rPr>
              <a:t>Tablo 10. Kurumdaki Mevcut Hizmetli/ Memur Sayısı</a:t>
            </a:r>
            <a:endParaRPr sz="1200">
              <a:latin typeface="Times New Roman" panose="02020603050405020304" pitchFamily="18" charset="0"/>
              <a:cs typeface="Times New Roman" panose="02020603050405020304" pitchFamily="18" charset="0"/>
            </a:endParaRPr>
          </a:p>
        </p:txBody>
      </p:sp>
      <p:graphicFrame>
        <p:nvGraphicFramePr>
          <p:cNvPr id="912" name="Google Shape;912;p34"/>
          <p:cNvGraphicFramePr/>
          <p:nvPr>
            <p:extLst>
              <p:ext uri="{D42A27DB-BD31-4B8C-83A1-F6EECF244321}">
                <p14:modId xmlns:p14="http://schemas.microsoft.com/office/powerpoint/2010/main" xmlns="" val="4255261690"/>
              </p:ext>
            </p:extLst>
          </p:nvPr>
        </p:nvGraphicFramePr>
        <p:xfrm>
          <a:off x="927099" y="1942385"/>
          <a:ext cx="5730079" cy="2082725"/>
        </p:xfrm>
        <a:graphic>
          <a:graphicData uri="http://schemas.openxmlformats.org/drawingml/2006/table">
            <a:tbl>
              <a:tblPr>
                <a:noFill/>
                <a:tableStyleId>{85591258-8B19-4969-B31F-6914642E252F}</a:tableStyleId>
              </a:tblPr>
              <a:tblGrid>
                <a:gridCol w="1235631">
                  <a:extLst>
                    <a:ext uri="{9D8B030D-6E8A-4147-A177-3AD203B41FA5}">
                      <a16:colId xmlns:a16="http://schemas.microsoft.com/office/drawing/2014/main" xmlns="" val="20000"/>
                    </a:ext>
                  </a:extLst>
                </a:gridCol>
                <a:gridCol w="1235631">
                  <a:extLst>
                    <a:ext uri="{9D8B030D-6E8A-4147-A177-3AD203B41FA5}">
                      <a16:colId xmlns:a16="http://schemas.microsoft.com/office/drawing/2014/main" xmlns="" val="20001"/>
                    </a:ext>
                  </a:extLst>
                </a:gridCol>
                <a:gridCol w="651211">
                  <a:extLst>
                    <a:ext uri="{9D8B030D-6E8A-4147-A177-3AD203B41FA5}">
                      <a16:colId xmlns:a16="http://schemas.microsoft.com/office/drawing/2014/main" xmlns="" val="20002"/>
                    </a:ext>
                  </a:extLst>
                </a:gridCol>
                <a:gridCol w="652592">
                  <a:extLst>
                    <a:ext uri="{9D8B030D-6E8A-4147-A177-3AD203B41FA5}">
                      <a16:colId xmlns:a16="http://schemas.microsoft.com/office/drawing/2014/main" xmlns="" val="20003"/>
                    </a:ext>
                  </a:extLst>
                </a:gridCol>
                <a:gridCol w="651211">
                  <a:extLst>
                    <a:ext uri="{9D8B030D-6E8A-4147-A177-3AD203B41FA5}">
                      <a16:colId xmlns:a16="http://schemas.microsoft.com/office/drawing/2014/main" xmlns="" val="20004"/>
                    </a:ext>
                  </a:extLst>
                </a:gridCol>
                <a:gridCol w="652592">
                  <a:extLst>
                    <a:ext uri="{9D8B030D-6E8A-4147-A177-3AD203B41FA5}">
                      <a16:colId xmlns:a16="http://schemas.microsoft.com/office/drawing/2014/main" xmlns="" val="20005"/>
                    </a:ext>
                  </a:extLst>
                </a:gridCol>
                <a:gridCol w="651211">
                  <a:extLst>
                    <a:ext uri="{9D8B030D-6E8A-4147-A177-3AD203B41FA5}">
                      <a16:colId xmlns:a16="http://schemas.microsoft.com/office/drawing/2014/main" xmlns="" val="20006"/>
                    </a:ext>
                  </a:extLst>
                </a:gridCol>
              </a:tblGrid>
              <a:tr h="360350">
                <a:tc rowSpan="2">
                  <a:txBody>
                    <a:bodyPr/>
                    <a:lstStyle/>
                    <a:p>
                      <a:pPr marL="0" marR="0" lvl="0" indent="0" algn="ctr"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300"/>
                        <a:buFont typeface="Cambria"/>
                        <a:buNone/>
                      </a:pPr>
                      <a:r>
                        <a:rPr lang="en-US" sz="1300" b="1" i="0" u="none">
                          <a:solidFill>
                            <a:srgbClr val="000000"/>
                          </a:solidFill>
                          <a:latin typeface="Cambria"/>
                          <a:ea typeface="Cambria"/>
                          <a:cs typeface="Cambria"/>
                          <a:sym typeface="Cambria"/>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E2EFD9"/>
                    </a:solidFill>
                  </a:tcPr>
                </a:tc>
                <a:tc>
                  <a:txBody>
                    <a:bodyPr/>
                    <a:lstStyle/>
                    <a:p>
                      <a:pPr marL="0" marR="0" lvl="0" indent="0" algn="l" rtl="0">
                        <a:lnSpc>
                          <a:spcPct val="100000"/>
                        </a:lnSpc>
                        <a:spcBef>
                          <a:spcPts val="0"/>
                        </a:spcBef>
                        <a:spcAft>
                          <a:spcPts val="0"/>
                        </a:spcAft>
                        <a:buClr>
                          <a:srgbClr val="000000"/>
                        </a:buClr>
                        <a:buSzPts val="1300"/>
                        <a:buFont typeface="Cambria"/>
                        <a:buNone/>
                      </a:pPr>
                      <a:r>
                        <a:rPr lang="en-US" sz="1300" b="1" i="0" u="none">
                          <a:solidFill>
                            <a:srgbClr val="000000"/>
                          </a:solidFill>
                          <a:latin typeface="Cambria"/>
                          <a:ea typeface="Cambria"/>
                          <a:cs typeface="Cambria"/>
                          <a:sym typeface="Cambria"/>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E2EFD9"/>
                    </a:solidFill>
                  </a:tcPr>
                </a:tc>
                <a:tc>
                  <a:txBody>
                    <a:bodyPr/>
                    <a:lstStyle/>
                    <a:p>
                      <a:pPr marL="0" marR="0" lvl="0" indent="0" algn="l" rtl="0">
                        <a:lnSpc>
                          <a:spcPct val="100000"/>
                        </a:lnSpc>
                        <a:spcBef>
                          <a:spcPts val="0"/>
                        </a:spcBef>
                        <a:spcAft>
                          <a:spcPts val="0"/>
                        </a:spcAft>
                        <a:buClr>
                          <a:srgbClr val="000000"/>
                        </a:buClr>
                        <a:buSzPts val="1300"/>
                        <a:buFont typeface="Cambria"/>
                        <a:buNone/>
                      </a:pPr>
                      <a:r>
                        <a:rPr lang="en-US" sz="1300" b="1" i="0" u="none">
                          <a:solidFill>
                            <a:srgbClr val="000000"/>
                          </a:solidFill>
                          <a:latin typeface="Cambria"/>
                          <a:ea typeface="Cambria"/>
                          <a:cs typeface="Cambria"/>
                          <a:sym typeface="Cambria"/>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E2EFD9"/>
                    </a:solidFill>
                  </a:tcPr>
                </a:tc>
                <a:tc rowSpan="2">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Eğitim Durumu</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rowSpan="2">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Hizmet Yılı</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300"/>
                        <a:buFont typeface="Cambria"/>
                        <a:buNone/>
                      </a:pPr>
                      <a:r>
                        <a:rPr lang="en-US" sz="1300" b="1" i="0" u="none">
                          <a:solidFill>
                            <a:srgbClr val="000000"/>
                          </a:solidFill>
                          <a:latin typeface="Cambria"/>
                          <a:ea typeface="Cambria"/>
                          <a:cs typeface="Cambria"/>
                          <a:sym typeface="Cambria"/>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E2EFD9"/>
                    </a:solidFill>
                  </a:tcPr>
                </a:tc>
                <a:extLst>
                  <a:ext uri="{0D108BD9-81ED-4DB2-BD59-A6C34878D82A}">
                    <a16:rowId xmlns:a16="http://schemas.microsoft.com/office/drawing/2014/main" xmlns="" val="10000"/>
                  </a:ext>
                </a:extLst>
              </a:tr>
              <a:tr h="344475">
                <a:tc vMerge="1">
                  <a:txBody>
                    <a:bodyPr/>
                    <a:lstStyle/>
                    <a:p>
                      <a:endParaRPr lang="tr-TR"/>
                    </a:p>
                  </a:txBody>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Görevi</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Erkek</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Kadın</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vMerge="1">
                  <a:txBody>
                    <a:bodyPr/>
                    <a:lstStyle/>
                    <a:p>
                      <a:endParaRPr lang="tr-TR"/>
                    </a:p>
                  </a:txBody>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1" i="0" u="none">
                          <a:solidFill>
                            <a:srgbClr val="000000"/>
                          </a:solidFill>
                          <a:latin typeface="Cambria"/>
                          <a:ea typeface="Cambria"/>
                          <a:cs typeface="Cambria"/>
                          <a:sym typeface="Cambria"/>
                        </a:rPr>
                        <a:t>Toplam</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1"/>
                  </a:ext>
                </a:extLst>
              </a:tr>
              <a:tr h="344475">
                <a:tc>
                  <a:txBody>
                    <a:bodyPr/>
                    <a:lstStyle/>
                    <a:p>
                      <a:pPr marL="0" marR="0" lvl="0" indent="0" algn="ctr"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1</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Memur</a:t>
                      </a:r>
                      <a:endParaRPr/>
                    </a:p>
                  </a:txBody>
                  <a:tcPr marL="85725"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344475">
                <a:tc>
                  <a:txBody>
                    <a:bodyPr/>
                    <a:lstStyle/>
                    <a:p>
                      <a:pPr marL="0" marR="0" lvl="0" indent="0" algn="ctr"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2</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Hizmetli</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1</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Lise</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33 yıl</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1</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344475">
                <a:tc>
                  <a:txBody>
                    <a:bodyPr/>
                    <a:lstStyle/>
                    <a:p>
                      <a:pPr marL="0" marR="0" lvl="0" indent="0" algn="ctr"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3</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tr-TR" sz="1000" b="0" i="0" u="none">
                          <a:solidFill>
                            <a:srgbClr val="000000"/>
                          </a:solidFill>
                          <a:latin typeface="Cambria"/>
                          <a:ea typeface="Cambria"/>
                          <a:sym typeface="Cambria"/>
                        </a:rPr>
                        <a:t>İşkur - TYP</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0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 1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Ortaokul</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 1 yıl</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344475">
                <a:tc>
                  <a:txBody>
                    <a:bodyPr/>
                    <a:lstStyle/>
                    <a:p>
                      <a:pPr marL="0" marR="0" lvl="0" indent="0" algn="ctr" rtl="0">
                        <a:lnSpc>
                          <a:spcPct val="100000"/>
                        </a:lnSpc>
                        <a:spcBef>
                          <a:spcPts val="0"/>
                        </a:spcBef>
                        <a:spcAft>
                          <a:spcPts val="0"/>
                        </a:spcAft>
                        <a:buClr>
                          <a:srgbClr val="000000"/>
                        </a:buClr>
                        <a:buSzPts val="1000"/>
                        <a:buFont typeface="Cambria"/>
                        <a:buNone/>
                      </a:pPr>
                      <a:r>
                        <a:rPr lang="en-US" sz="1000" b="0" i="0" u="none">
                          <a:solidFill>
                            <a:srgbClr val="000000"/>
                          </a:solidFill>
                          <a:latin typeface="Cambria"/>
                          <a:ea typeface="Cambria"/>
                          <a:cs typeface="Cambria"/>
                          <a:sym typeface="Cambria"/>
                        </a:rPr>
                        <a:t>4</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tr-TR" sz="1000" b="0" i="0" u="none">
                          <a:solidFill>
                            <a:srgbClr val="000000"/>
                          </a:solidFill>
                          <a:latin typeface="Cambria"/>
                          <a:ea typeface="Cambria"/>
                          <a:sym typeface="Cambria"/>
                        </a:rPr>
                        <a:t> </a:t>
                      </a:r>
                      <a:r>
                        <a:rPr lang="tr-TR" sz="1000" b="0" i="0" u="none" err="1">
                          <a:solidFill>
                            <a:srgbClr val="000000"/>
                          </a:solidFill>
                          <a:latin typeface="Cambria"/>
                          <a:ea typeface="Cambria"/>
                          <a:sym typeface="Cambria"/>
                        </a:rPr>
                        <a:t>Pikdes</a:t>
                      </a:r>
                      <a:r>
                        <a:rPr lang="tr-TR" sz="1000" b="0" i="0" u="none">
                          <a:solidFill>
                            <a:srgbClr val="000000"/>
                          </a:solidFill>
                          <a:latin typeface="Cambria"/>
                          <a:ea typeface="Cambria"/>
                          <a:sym typeface="Cambria"/>
                        </a:rPr>
                        <a:t> – Güvenlik Görevlisi</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1</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Lise</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r>
                        <a:rPr lang="tr-TR" sz="900" b="0" i="0" u="none">
                          <a:solidFill>
                            <a:srgbClr val="000000"/>
                          </a:solidFill>
                          <a:latin typeface="Times New Roman"/>
                          <a:ea typeface="Times New Roman"/>
                          <a:cs typeface="Times New Roman"/>
                          <a:sym typeface="Times New Roman"/>
                        </a:rPr>
                        <a:t>1 yıl</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900" b="0" i="0" u="none">
                          <a:solidFill>
                            <a:srgbClr val="000000"/>
                          </a:solidFill>
                          <a:latin typeface="Times New Roman"/>
                          <a:ea typeface="Times New Roman"/>
                          <a:cs typeface="Times New Roman"/>
                          <a:sym typeface="Times New Roman"/>
                        </a:rPr>
                        <a:t> </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sp>
        <p:nvSpPr>
          <p:cNvPr id="913" name="Google Shape;913;p34"/>
          <p:cNvSpPr/>
          <p:nvPr/>
        </p:nvSpPr>
        <p:spPr>
          <a:xfrm>
            <a:off x="-4732337" y="6856412"/>
            <a:ext cx="3267075" cy="2462212"/>
          </a:xfrm>
          <a:prstGeom prst="wedgeEllipseCallout">
            <a:avLst>
              <a:gd name="adj1" fmla="val 33107"/>
              <a:gd name="adj2" fmla="val -34572"/>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VERİLER  GÜNCELLENECEK</a:t>
            </a:r>
            <a:endParaRPr sz="1200">
              <a:latin typeface="Times New Roman" panose="02020603050405020304" pitchFamily="18" charset="0"/>
              <a:cs typeface="Times New Roman" panose="02020603050405020304" pitchFamily="18" charset="0"/>
            </a:endParaRPr>
          </a:p>
        </p:txBody>
      </p:sp>
      <p:pic>
        <p:nvPicPr>
          <p:cNvPr id="914" name="Google Shape;914;p34"/>
          <p:cNvPicPr preferRelativeResize="0"/>
          <p:nvPr/>
        </p:nvPicPr>
        <p:blipFill rotWithShape="1">
          <a:blip r:embed="rId3">
            <a:alphaModFix/>
          </a:blip>
          <a:srcRect/>
          <a:stretch/>
        </p:blipFill>
        <p:spPr>
          <a:xfrm>
            <a:off x="927100" y="5718175"/>
            <a:ext cx="5730080" cy="2797175"/>
          </a:xfrm>
          <a:prstGeom prst="rect">
            <a:avLst/>
          </a:prstGeom>
          <a:noFill/>
          <a:ln>
            <a:noFill/>
          </a:ln>
        </p:spPr>
      </p:pic>
      <p:sp>
        <p:nvSpPr>
          <p:cNvPr id="915" name="Google Shape;915;p34"/>
          <p:cNvSpPr txBox="1"/>
          <p:nvPr/>
        </p:nvSpPr>
        <p:spPr>
          <a:xfrm>
            <a:off x="509587" y="5221287"/>
            <a:ext cx="6248400" cy="276959"/>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200" b="1" i="0" u="none">
                <a:solidFill>
                  <a:schemeClr val="dk1"/>
                </a:solidFill>
                <a:latin typeface="Times New Roman" panose="02020603050405020304" pitchFamily="18" charset="0"/>
                <a:ea typeface="Cambria"/>
                <a:cs typeface="Times New Roman" panose="02020603050405020304" pitchFamily="18" charset="0"/>
                <a:sym typeface="Cambria"/>
              </a:rPr>
              <a:t>Tablo 11. Okul/</a:t>
            </a:r>
            <a:r>
              <a:rPr lang="en-US" sz="1200" b="1" i="0" u="none" err="1">
                <a:solidFill>
                  <a:schemeClr val="dk1"/>
                </a:solidFill>
                <a:latin typeface="Times New Roman" panose="02020603050405020304" pitchFamily="18" charset="0"/>
                <a:ea typeface="Cambria"/>
                <a:cs typeface="Times New Roman" panose="02020603050405020304" pitchFamily="18" charset="0"/>
                <a:sym typeface="Cambria"/>
              </a:rPr>
              <a:t>kurum</a:t>
            </a:r>
            <a:r>
              <a:rPr lang="en-US" sz="1200" b="1"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1" i="0" u="none" err="1">
                <a:solidFill>
                  <a:schemeClr val="dk1"/>
                </a:solidFill>
                <a:latin typeface="Times New Roman" panose="02020603050405020304" pitchFamily="18" charset="0"/>
                <a:ea typeface="Cambria"/>
                <a:cs typeface="Times New Roman" panose="02020603050405020304" pitchFamily="18" charset="0"/>
                <a:sym typeface="Cambria"/>
              </a:rPr>
              <a:t>Rehberlik</a:t>
            </a:r>
            <a:r>
              <a:rPr lang="en-US" sz="1200" b="1"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1" i="0" u="none" err="1">
                <a:solidFill>
                  <a:schemeClr val="dk1"/>
                </a:solidFill>
                <a:latin typeface="Times New Roman" panose="02020603050405020304" pitchFamily="18" charset="0"/>
                <a:ea typeface="Cambria"/>
                <a:cs typeface="Times New Roman" panose="02020603050405020304" pitchFamily="18" charset="0"/>
                <a:sym typeface="Cambria"/>
              </a:rPr>
              <a:t>Hizmetleri</a:t>
            </a:r>
            <a:endParaRPr sz="1200">
              <a:latin typeface="Times New Roman" panose="02020603050405020304" pitchFamily="18" charset="0"/>
              <a:cs typeface="Times New Roman" panose="02020603050405020304" pitchFamily="18" charset="0"/>
            </a:endParaRPr>
          </a:p>
        </p:txBody>
      </p:sp>
      <p:sp>
        <p:nvSpPr>
          <p:cNvPr id="2" name="Metin kutusu 1">
            <a:extLst>
              <a:ext uri="{FF2B5EF4-FFF2-40B4-BE49-F238E27FC236}">
                <a16:creationId xmlns:a16="http://schemas.microsoft.com/office/drawing/2014/main" xmlns="" id="{1D93A9B0-FC70-B812-9C89-DC8EFBB150EE}"/>
              </a:ext>
            </a:extLst>
          </p:cNvPr>
          <p:cNvSpPr txBox="1"/>
          <p:nvPr/>
        </p:nvSpPr>
        <p:spPr>
          <a:xfrm>
            <a:off x="1022350" y="8143265"/>
            <a:ext cx="469900" cy="276999"/>
          </a:xfrm>
          <a:prstGeom prst="rect">
            <a:avLst/>
          </a:prstGeom>
          <a:noFill/>
        </p:spPr>
        <p:txBody>
          <a:bodyPr wrap="square" rtlCol="0">
            <a:spAutoFit/>
          </a:bodyPr>
          <a:lstStyle/>
          <a:p>
            <a:r>
              <a:rPr lang="tr-TR" sz="1200">
                <a:latin typeface="Times New Roman" panose="02020603050405020304" pitchFamily="18" charset="0"/>
                <a:cs typeface="Times New Roman" panose="02020603050405020304" pitchFamily="18" charset="0"/>
              </a:rPr>
              <a:t>1</a:t>
            </a:r>
          </a:p>
        </p:txBody>
      </p:sp>
      <p:sp>
        <p:nvSpPr>
          <p:cNvPr id="3" name="Metin kutusu 2">
            <a:extLst>
              <a:ext uri="{FF2B5EF4-FFF2-40B4-BE49-F238E27FC236}">
                <a16:creationId xmlns:a16="http://schemas.microsoft.com/office/drawing/2014/main" xmlns="" id="{381702B2-C33F-6045-92B3-8CB77579754C}"/>
              </a:ext>
            </a:extLst>
          </p:cNvPr>
          <p:cNvSpPr txBox="1"/>
          <p:nvPr/>
        </p:nvSpPr>
        <p:spPr>
          <a:xfrm>
            <a:off x="1708151" y="8156926"/>
            <a:ext cx="469900" cy="276999"/>
          </a:xfrm>
          <a:prstGeom prst="rect">
            <a:avLst/>
          </a:prstGeom>
          <a:noFill/>
        </p:spPr>
        <p:txBody>
          <a:bodyPr wrap="square" rtlCol="0">
            <a:spAutoFit/>
          </a:bodyPr>
          <a:lstStyle/>
          <a:p>
            <a:r>
              <a:rPr lang="tr-TR" sz="1200">
                <a:latin typeface="Times New Roman" panose="02020603050405020304" pitchFamily="18" charset="0"/>
                <a:cs typeface="Times New Roman" panose="02020603050405020304" pitchFamily="18" charset="0"/>
              </a:rPr>
              <a:t>1</a:t>
            </a:r>
          </a:p>
        </p:txBody>
      </p:sp>
      <p:sp>
        <p:nvSpPr>
          <p:cNvPr id="5" name="Metin kutusu 4">
            <a:extLst>
              <a:ext uri="{FF2B5EF4-FFF2-40B4-BE49-F238E27FC236}">
                <a16:creationId xmlns:a16="http://schemas.microsoft.com/office/drawing/2014/main" xmlns="" id="{BED3CFF9-AE80-E1D8-1221-27356C1E431C}"/>
              </a:ext>
            </a:extLst>
          </p:cNvPr>
          <p:cNvSpPr txBox="1"/>
          <p:nvPr/>
        </p:nvSpPr>
        <p:spPr>
          <a:xfrm>
            <a:off x="2211387" y="8155562"/>
            <a:ext cx="469900" cy="276999"/>
          </a:xfrm>
          <a:prstGeom prst="rect">
            <a:avLst/>
          </a:prstGeom>
          <a:noFill/>
        </p:spPr>
        <p:txBody>
          <a:bodyPr wrap="square" rtlCol="0">
            <a:spAutoFit/>
          </a:bodyPr>
          <a:lstStyle/>
          <a:p>
            <a:r>
              <a:rPr lang="tr-TR" sz="1200">
                <a:latin typeface="Times New Roman" panose="02020603050405020304" pitchFamily="18" charset="0"/>
                <a:cs typeface="Times New Roman" panose="02020603050405020304" pitchFamily="18" charset="0"/>
              </a:rPr>
              <a:t>0</a:t>
            </a:r>
          </a:p>
        </p:txBody>
      </p:sp>
      <p:sp>
        <p:nvSpPr>
          <p:cNvPr id="6" name="Metin kutusu 5">
            <a:extLst>
              <a:ext uri="{FF2B5EF4-FFF2-40B4-BE49-F238E27FC236}">
                <a16:creationId xmlns:a16="http://schemas.microsoft.com/office/drawing/2014/main" xmlns="" id="{2431770C-4C9C-74BB-11F0-32AC93DF79D2}"/>
              </a:ext>
            </a:extLst>
          </p:cNvPr>
          <p:cNvSpPr txBox="1"/>
          <p:nvPr/>
        </p:nvSpPr>
        <p:spPr>
          <a:xfrm>
            <a:off x="2876549" y="8144629"/>
            <a:ext cx="469900" cy="276999"/>
          </a:xfrm>
          <a:prstGeom prst="rect">
            <a:avLst/>
          </a:prstGeom>
          <a:noFill/>
        </p:spPr>
        <p:txBody>
          <a:bodyPr wrap="square" rtlCol="0">
            <a:spAutoFit/>
          </a:bodyPr>
          <a:lstStyle/>
          <a:p>
            <a:r>
              <a:rPr lang="tr-TR" sz="1200">
                <a:latin typeface="Times New Roman" panose="02020603050405020304" pitchFamily="18" charset="0"/>
                <a:cs typeface="Times New Roman" panose="02020603050405020304" pitchFamily="18" charset="0"/>
              </a:rPr>
              <a:t>1</a:t>
            </a:r>
          </a:p>
        </p:txBody>
      </p:sp>
      <p:sp>
        <p:nvSpPr>
          <p:cNvPr id="7" name="Metin kutusu 6">
            <a:extLst>
              <a:ext uri="{FF2B5EF4-FFF2-40B4-BE49-F238E27FC236}">
                <a16:creationId xmlns:a16="http://schemas.microsoft.com/office/drawing/2014/main" xmlns="" id="{AF99DDEB-2386-A6D1-4196-A839BBA7B3DC}"/>
              </a:ext>
            </a:extLst>
          </p:cNvPr>
          <p:cNvSpPr txBox="1"/>
          <p:nvPr/>
        </p:nvSpPr>
        <p:spPr>
          <a:xfrm>
            <a:off x="3422650" y="8157860"/>
            <a:ext cx="469900" cy="276999"/>
          </a:xfrm>
          <a:prstGeom prst="rect">
            <a:avLst/>
          </a:prstGeom>
          <a:noFill/>
        </p:spPr>
        <p:txBody>
          <a:bodyPr wrap="square" rtlCol="0">
            <a:spAutoFit/>
          </a:bodyPr>
          <a:lstStyle/>
          <a:p>
            <a:r>
              <a:rPr lang="tr-TR" sz="1200">
                <a:latin typeface="Times New Roman" panose="02020603050405020304" pitchFamily="18" charset="0"/>
                <a:cs typeface="Times New Roman" panose="02020603050405020304" pitchFamily="18" charset="0"/>
              </a:rPr>
              <a:t>53</a:t>
            </a:r>
          </a:p>
        </p:txBody>
      </p:sp>
      <p:sp>
        <p:nvSpPr>
          <p:cNvPr id="8" name="Metin kutusu 7">
            <a:extLst>
              <a:ext uri="{FF2B5EF4-FFF2-40B4-BE49-F238E27FC236}">
                <a16:creationId xmlns:a16="http://schemas.microsoft.com/office/drawing/2014/main" xmlns="" id="{388B9ECE-6C71-A6BD-80B4-7AC9B2A2DB90}"/>
              </a:ext>
            </a:extLst>
          </p:cNvPr>
          <p:cNvSpPr txBox="1"/>
          <p:nvPr/>
        </p:nvSpPr>
        <p:spPr>
          <a:xfrm>
            <a:off x="4015576" y="8143265"/>
            <a:ext cx="469900" cy="276999"/>
          </a:xfrm>
          <a:prstGeom prst="rect">
            <a:avLst/>
          </a:prstGeom>
          <a:noFill/>
        </p:spPr>
        <p:txBody>
          <a:bodyPr wrap="square" rtlCol="0">
            <a:spAutoFit/>
          </a:bodyPr>
          <a:lstStyle/>
          <a:p>
            <a:r>
              <a:rPr lang="tr-TR" sz="1200">
                <a:latin typeface="Times New Roman" panose="02020603050405020304" pitchFamily="18" charset="0"/>
                <a:cs typeface="Times New Roman" panose="02020603050405020304" pitchFamily="18" charset="0"/>
              </a:rPr>
              <a:t>5</a:t>
            </a:r>
          </a:p>
        </p:txBody>
      </p:sp>
      <p:sp>
        <p:nvSpPr>
          <p:cNvPr id="9" name="Metin kutusu 8">
            <a:extLst>
              <a:ext uri="{FF2B5EF4-FFF2-40B4-BE49-F238E27FC236}">
                <a16:creationId xmlns:a16="http://schemas.microsoft.com/office/drawing/2014/main" xmlns="" id="{F719A21F-6585-6D5B-383E-1C009DB515E9}"/>
              </a:ext>
            </a:extLst>
          </p:cNvPr>
          <p:cNvSpPr txBox="1"/>
          <p:nvPr/>
        </p:nvSpPr>
        <p:spPr>
          <a:xfrm>
            <a:off x="4508501" y="8157329"/>
            <a:ext cx="469900" cy="276999"/>
          </a:xfrm>
          <a:prstGeom prst="rect">
            <a:avLst/>
          </a:prstGeom>
          <a:noFill/>
        </p:spPr>
        <p:txBody>
          <a:bodyPr wrap="square" rtlCol="0">
            <a:spAutoFit/>
          </a:bodyPr>
          <a:lstStyle/>
          <a:p>
            <a:r>
              <a:rPr lang="tr-TR" sz="1200">
                <a:latin typeface="Times New Roman" panose="02020603050405020304" pitchFamily="18" charset="0"/>
                <a:cs typeface="Times New Roman" panose="02020603050405020304" pitchFamily="18" charset="0"/>
              </a:rPr>
              <a:t>34</a:t>
            </a:r>
          </a:p>
        </p:txBody>
      </p:sp>
      <p:sp>
        <p:nvSpPr>
          <p:cNvPr id="10" name="Metin kutusu 9">
            <a:extLst>
              <a:ext uri="{FF2B5EF4-FFF2-40B4-BE49-F238E27FC236}">
                <a16:creationId xmlns:a16="http://schemas.microsoft.com/office/drawing/2014/main" xmlns="" id="{7D3CB848-55AB-3868-CD53-59B2DF441489}"/>
              </a:ext>
            </a:extLst>
          </p:cNvPr>
          <p:cNvSpPr txBox="1"/>
          <p:nvPr/>
        </p:nvSpPr>
        <p:spPr>
          <a:xfrm>
            <a:off x="5188738" y="8155562"/>
            <a:ext cx="469900" cy="276999"/>
          </a:xfrm>
          <a:prstGeom prst="rect">
            <a:avLst/>
          </a:prstGeom>
          <a:noFill/>
        </p:spPr>
        <p:txBody>
          <a:bodyPr wrap="square" rtlCol="0">
            <a:spAutoFit/>
          </a:bodyPr>
          <a:lstStyle/>
          <a:p>
            <a:r>
              <a:rPr lang="tr-TR" sz="1200">
                <a:latin typeface="Times New Roman" panose="02020603050405020304" pitchFamily="18" charset="0"/>
                <a:cs typeface="Times New Roman" panose="02020603050405020304" pitchFamily="18" charset="0"/>
              </a:rPr>
              <a:t>5</a:t>
            </a:r>
          </a:p>
        </p:txBody>
      </p:sp>
      <p:sp>
        <p:nvSpPr>
          <p:cNvPr id="11" name="Metin kutusu 10">
            <a:extLst>
              <a:ext uri="{FF2B5EF4-FFF2-40B4-BE49-F238E27FC236}">
                <a16:creationId xmlns:a16="http://schemas.microsoft.com/office/drawing/2014/main" xmlns="" id="{E73B47D1-5072-BEEF-8594-0DCD0C8B5218}"/>
              </a:ext>
            </a:extLst>
          </p:cNvPr>
          <p:cNvSpPr txBox="1"/>
          <p:nvPr/>
        </p:nvSpPr>
        <p:spPr>
          <a:xfrm>
            <a:off x="5657838" y="8144629"/>
            <a:ext cx="469900" cy="276999"/>
          </a:xfrm>
          <a:prstGeom prst="rect">
            <a:avLst/>
          </a:prstGeom>
          <a:noFill/>
        </p:spPr>
        <p:txBody>
          <a:bodyPr wrap="square" rtlCol="0">
            <a:spAutoFit/>
          </a:bodyPr>
          <a:lstStyle/>
          <a:p>
            <a:r>
              <a:rPr lang="tr-TR" sz="1200">
                <a:latin typeface="Times New Roman" panose="02020603050405020304" pitchFamily="18" charset="0"/>
                <a:cs typeface="Times New Roman" panose="02020603050405020304" pitchFamily="18" charset="0"/>
              </a:rPr>
              <a:t>17</a:t>
            </a:r>
          </a:p>
        </p:txBody>
      </p:sp>
      <p:sp>
        <p:nvSpPr>
          <p:cNvPr id="12" name="Metin kutusu 11">
            <a:extLst>
              <a:ext uri="{FF2B5EF4-FFF2-40B4-BE49-F238E27FC236}">
                <a16:creationId xmlns:a16="http://schemas.microsoft.com/office/drawing/2014/main" xmlns="" id="{799ACFD5-1394-6E94-F53E-8E2CADF2C024}"/>
              </a:ext>
            </a:extLst>
          </p:cNvPr>
          <p:cNvSpPr txBox="1"/>
          <p:nvPr/>
        </p:nvSpPr>
        <p:spPr>
          <a:xfrm>
            <a:off x="6225380" y="8155562"/>
            <a:ext cx="469900" cy="276999"/>
          </a:xfrm>
          <a:prstGeom prst="rect">
            <a:avLst/>
          </a:prstGeom>
          <a:noFill/>
        </p:spPr>
        <p:txBody>
          <a:bodyPr wrap="square" rtlCol="0">
            <a:spAutoFit/>
          </a:bodyPr>
          <a:lstStyle/>
          <a:p>
            <a:r>
              <a:rPr lang="tr-TR" sz="1200">
                <a:latin typeface="Times New Roman" panose="02020603050405020304" pitchFamily="18" charset="0"/>
                <a:cs typeface="Times New Roman" panose="02020603050405020304" pitchFamily="18" charset="0"/>
              </a:rPr>
              <a:t>8</a:t>
            </a:r>
          </a:p>
        </p:txBody>
      </p:sp>
      <p:sp>
        <p:nvSpPr>
          <p:cNvPr id="4" name="Slayt Numarası Yer Tutucusu 3">
            <a:extLst>
              <a:ext uri="{FF2B5EF4-FFF2-40B4-BE49-F238E27FC236}">
                <a16:creationId xmlns:a16="http://schemas.microsoft.com/office/drawing/2014/main" xmlns="" id="{8AC758F1-490D-2BF9-D00A-1187A8B8B1E5}"/>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25</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20" name="Google Shape;920;p35"/>
          <p:cNvGrpSpPr/>
          <p:nvPr/>
        </p:nvGrpSpPr>
        <p:grpSpPr>
          <a:xfrm>
            <a:off x="895626" y="352425"/>
            <a:ext cx="5758820" cy="376237"/>
            <a:chOff x="542115" y="3383314"/>
            <a:chExt cx="5975601" cy="285751"/>
          </a:xfrm>
        </p:grpSpPr>
        <p:sp>
          <p:nvSpPr>
            <p:cNvPr id="921" name="Google Shape;921;p35"/>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Teknolojik Düzey</a:t>
              </a:r>
              <a:endParaRPr/>
            </a:p>
          </p:txBody>
        </p:sp>
        <p:sp>
          <p:nvSpPr>
            <p:cNvPr id="922" name="Google Shape;922;p35"/>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2.</a:t>
              </a:r>
              <a:r>
                <a:rPr lang="tr-TR" sz="1600" b="1" i="0" u="none" strike="noStrike" cap="none">
                  <a:solidFill>
                    <a:srgbClr val="FFFFFF"/>
                  </a:solidFill>
                  <a:latin typeface="Calibri"/>
                  <a:ea typeface="Calibri"/>
                  <a:cs typeface="Calibri"/>
                  <a:sym typeface="Calibri"/>
                </a:rPr>
                <a:t>9</a:t>
              </a:r>
              <a:r>
                <a:rPr lang="en-US" sz="1600" b="1" i="0" u="none" strike="noStrike" cap="none">
                  <a:solidFill>
                    <a:srgbClr val="FFFFFF"/>
                  </a:solidFill>
                  <a:latin typeface="Calibri"/>
                  <a:ea typeface="Calibri"/>
                  <a:cs typeface="Calibri"/>
                  <a:sym typeface="Calibri"/>
                </a:rPr>
                <a:t>.3.</a:t>
              </a:r>
              <a:endParaRPr/>
            </a:p>
          </p:txBody>
        </p:sp>
      </p:grpSp>
      <p:sp>
        <p:nvSpPr>
          <p:cNvPr id="923" name="Google Shape;923;p35"/>
          <p:cNvSpPr txBox="1"/>
          <p:nvPr/>
        </p:nvSpPr>
        <p:spPr>
          <a:xfrm>
            <a:off x="900112" y="1022350"/>
            <a:ext cx="5754688" cy="507827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D0D0D"/>
              </a:buClr>
              <a:buSzPts val="1200"/>
              <a:buFont typeface="Arial"/>
              <a:buNone/>
            </a:pPr>
            <a:r>
              <a:rPr lang="tr-TR"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a:solidFill>
                  <a:srgbClr val="0D0D0D"/>
                </a:solidFill>
                <a:latin typeface="Times New Roman" panose="02020603050405020304" pitchFamily="18" charset="0"/>
                <a:cs typeface="Times New Roman" panose="02020603050405020304" pitchFamily="18" charset="0"/>
                <a:sym typeface="Arial"/>
              </a:rPr>
              <a:t>Okulumuz, bilgi üretiminde eğitim teknolojilerini yoğun bir şekilde kullanmaktadır. Eğitimde kalıcı öğrenmeyi hedefleyen bir anlayışla, teknolojiyi en üst düzeyde kullanmaktadır. Öğretmenler, bilgisayar ve projeksiyon gibi teknolojik araçları derslerinde kullanmaktadır. Okulumuz internete bağlı ve bilgisayarlar her yerde bulunmaktadır. Ayrıca öğrencilerin öğrenme süreçlerini desteklemek için çeşitli teknolojik araçlar kullanılmaktadır. Okulumuz, bilgilerin düzenli bir şekilde kaydedilmesini ve paylaşılmasını sağlamaktadır. Öğrenci ve çalışanlarla ilgili bilgiler dosyalanmakta ve güncellenmektedir. Bilgiye erişim, çeşitli yöntemlerle sağlanmaktadır. Evraklar, uygun bir dosya sistemine göre düzenlenmekte ve saklanmaktadır. Ayrıca okulun teknolojik donanımı amaca uygun şekilde kullanılmakta ve bakımı düzenli olarak yapılmaktadır.</a:t>
            </a:r>
            <a:endParaRPr lang="tr-TR" sz="1200">
              <a:latin typeface="Times New Roman" panose="02020603050405020304" pitchFamily="18" charset="0"/>
              <a:cs typeface="Times New Roman" panose="02020603050405020304" pitchFamily="18" charset="0"/>
            </a:endParaRPr>
          </a:p>
          <a:p>
            <a:pPr marL="0" marR="0" lvl="0" indent="0" algn="just" rtl="0">
              <a:lnSpc>
                <a:spcPct val="150000"/>
              </a:lnSpc>
              <a:spcBef>
                <a:spcPts val="0"/>
              </a:spcBef>
              <a:spcAft>
                <a:spcPts val="0"/>
              </a:spcAft>
              <a:buClr>
                <a:srgbClr val="0D0D0D"/>
              </a:buClr>
              <a:buSzPts val="1200"/>
              <a:buFont typeface="Arial"/>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a:solidFill>
                  <a:srgbClr val="0D0D0D"/>
                </a:solidFill>
                <a:latin typeface="Times New Roman" panose="02020603050405020304" pitchFamily="18" charset="0"/>
                <a:cs typeface="Times New Roman" panose="02020603050405020304" pitchFamily="18" charset="0"/>
                <a:sym typeface="Arial"/>
              </a:rPr>
              <a:t>Okulumuz, bina ve donanımların yangın, doğal afet, sabotaj ve teröre karşı sigortalanmasına da önem vermektedir. Yöneticiler, teknolojik gelişmeleri sürekli takip ederek, okulun ihtiyaçlarına ve hedeflerine uygun olarak değerlendirir ve gerektiğinde günceller. Atık yönetimi konusunda bilinçlendirme eğitimleri düzenlenmekte ve okulda olumsuz etki yaratabilecek ürünlerden kaçınılmaktadır. Toplanan atıklar geri dönüşüme gönderilmekte ve eğitimde kullanılmaktadır. Binaların bakımı düzenli olarak yapılır ve yangın güvenliği önlemleri alınır. Ayrıca, toplum sağlığını tehdit edebilecek maddeler kullanılmamaktadır ve kalorifer sistemleri düzenli olarak bakıma alınmaktadır.</a:t>
            </a:r>
            <a:endParaRPr sz="1200">
              <a:latin typeface="Times New Roman" panose="02020603050405020304" pitchFamily="18" charset="0"/>
              <a:cs typeface="Times New Roman" panose="02020603050405020304" pitchFamily="18" charset="0"/>
            </a:endParaRPr>
          </a:p>
        </p:txBody>
      </p:sp>
      <p:sp>
        <p:nvSpPr>
          <p:cNvPr id="924" name="Google Shape;924;p35"/>
          <p:cNvSpPr txBox="1"/>
          <p:nvPr/>
        </p:nvSpPr>
        <p:spPr>
          <a:xfrm>
            <a:off x="228600" y="6103594"/>
            <a:ext cx="6248400" cy="246062"/>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000" b="1" i="0" u="none">
                <a:solidFill>
                  <a:schemeClr val="dk1"/>
                </a:solidFill>
                <a:latin typeface="Cambria"/>
                <a:ea typeface="Cambria"/>
                <a:cs typeface="Cambria"/>
                <a:sym typeface="Cambria"/>
              </a:rPr>
              <a:t>Tablo 12. Teknolojik Araç-Gereç Durumu</a:t>
            </a:r>
            <a:endParaRPr/>
          </a:p>
        </p:txBody>
      </p:sp>
      <p:sp>
        <p:nvSpPr>
          <p:cNvPr id="925" name="Google Shape;925;p35"/>
          <p:cNvSpPr/>
          <p:nvPr/>
        </p:nvSpPr>
        <p:spPr>
          <a:xfrm>
            <a:off x="-4732337" y="6856412"/>
            <a:ext cx="3267075" cy="2462212"/>
          </a:xfrm>
          <a:prstGeom prst="wedgeEllipseCallout">
            <a:avLst>
              <a:gd name="adj1" fmla="val 35986"/>
              <a:gd name="adj2" fmla="val -2867"/>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VERİLER  GÜNCELLENECEK</a:t>
            </a:r>
            <a:endParaRPr/>
          </a:p>
        </p:txBody>
      </p:sp>
      <p:graphicFrame>
        <p:nvGraphicFramePr>
          <p:cNvPr id="926" name="Google Shape;926;p35"/>
          <p:cNvGraphicFramePr/>
          <p:nvPr>
            <p:extLst>
              <p:ext uri="{D42A27DB-BD31-4B8C-83A1-F6EECF244321}">
                <p14:modId xmlns:p14="http://schemas.microsoft.com/office/powerpoint/2010/main" xmlns="" val="188675474"/>
              </p:ext>
            </p:extLst>
          </p:nvPr>
        </p:nvGraphicFramePr>
        <p:xfrm>
          <a:off x="895626" y="6582535"/>
          <a:ext cx="5756661" cy="2596799"/>
        </p:xfrm>
        <a:graphic>
          <a:graphicData uri="http://schemas.openxmlformats.org/drawingml/2006/table">
            <a:tbl>
              <a:tblPr>
                <a:noFill/>
                <a:tableStyleId>{85591258-8B19-4969-B31F-6914642E252F}</a:tableStyleId>
              </a:tblPr>
              <a:tblGrid>
                <a:gridCol w="2750573">
                  <a:extLst>
                    <a:ext uri="{9D8B030D-6E8A-4147-A177-3AD203B41FA5}">
                      <a16:colId xmlns:a16="http://schemas.microsoft.com/office/drawing/2014/main" xmlns="" val="20000"/>
                    </a:ext>
                  </a:extLst>
                </a:gridCol>
                <a:gridCol w="586623">
                  <a:extLst>
                    <a:ext uri="{9D8B030D-6E8A-4147-A177-3AD203B41FA5}">
                      <a16:colId xmlns:a16="http://schemas.microsoft.com/office/drawing/2014/main" xmlns="" val="20001"/>
                    </a:ext>
                  </a:extLst>
                </a:gridCol>
                <a:gridCol w="586623">
                  <a:extLst>
                    <a:ext uri="{9D8B030D-6E8A-4147-A177-3AD203B41FA5}">
                      <a16:colId xmlns:a16="http://schemas.microsoft.com/office/drawing/2014/main" xmlns="" val="20002"/>
                    </a:ext>
                  </a:extLst>
                </a:gridCol>
                <a:gridCol w="586623">
                  <a:extLst>
                    <a:ext uri="{9D8B030D-6E8A-4147-A177-3AD203B41FA5}">
                      <a16:colId xmlns:a16="http://schemas.microsoft.com/office/drawing/2014/main" xmlns="" val="20003"/>
                    </a:ext>
                  </a:extLst>
                </a:gridCol>
                <a:gridCol w="1246219">
                  <a:extLst>
                    <a:ext uri="{9D8B030D-6E8A-4147-A177-3AD203B41FA5}">
                      <a16:colId xmlns:a16="http://schemas.microsoft.com/office/drawing/2014/main" xmlns="" val="20004"/>
                    </a:ext>
                  </a:extLst>
                </a:gridCol>
              </a:tblGrid>
              <a:tr h="260069">
                <a:tc>
                  <a:txBody>
                    <a:bodyPr/>
                    <a:lstStyle/>
                    <a:p>
                      <a:pPr marL="0" marR="0" lvl="0" indent="0" algn="l"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Araç-Gereçler</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2021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2022</a:t>
                      </a:r>
                      <a:endParaRPr sz="1200">
                        <a:latin typeface="Times New Roman" panose="02020603050405020304" pitchFamily="18" charset="0"/>
                        <a:cs typeface="Times New Roman" panose="02020603050405020304" pitchFamily="18" charset="0"/>
                      </a:endParaRPr>
                    </a:p>
                  </a:txBody>
                  <a:tcPr marL="17145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2023</a:t>
                      </a:r>
                      <a:endParaRPr sz="1200">
                        <a:latin typeface="Times New Roman" panose="02020603050405020304" pitchFamily="18" charset="0"/>
                        <a:cs typeface="Times New Roman" panose="02020603050405020304" pitchFamily="18" charset="0"/>
                      </a:endParaRPr>
                    </a:p>
                  </a:txBody>
                  <a:tcPr marL="17145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İhtiyaç</a:t>
                      </a:r>
                      <a:endParaRPr sz="1200">
                        <a:latin typeface="Times New Roman" panose="02020603050405020304" pitchFamily="18" charset="0"/>
                        <a:cs typeface="Times New Roman" panose="02020603050405020304" pitchFamily="18" charset="0"/>
                      </a:endParaRPr>
                    </a:p>
                  </a:txBody>
                  <a:tcPr marL="17145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0"/>
                  </a:ext>
                </a:extLst>
              </a:tr>
              <a:tr h="260069">
                <a:tc>
                  <a:txBody>
                    <a:bodyPr/>
                    <a:lstStyle/>
                    <a:p>
                      <a:pPr>
                        <a:lnSpc>
                          <a:spcPct val="125000"/>
                        </a:lnSpc>
                        <a:spcAft>
                          <a:spcPts val="80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Akıllı Tahta Sayısı</a:t>
                      </a:r>
                    </a:p>
                  </a:txBody>
                  <a:tcPr marL="68580" marR="685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a:lnSpc>
                          <a:spcPct val="125000"/>
                        </a:lnSpc>
                        <a:spcAft>
                          <a:spcPts val="80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68580" marR="685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258772">
                <a:tc>
                  <a:txBody>
                    <a:bodyPr/>
                    <a:lstStyle/>
                    <a:p>
                      <a:pPr>
                        <a:lnSpc>
                          <a:spcPct val="125000"/>
                        </a:lnSpc>
                        <a:spcAft>
                          <a:spcPts val="80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Masaüstü Bilgisayar Sayısı</a:t>
                      </a:r>
                    </a:p>
                  </a:txBody>
                  <a:tcPr marL="68580" marR="685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a:lnSpc>
                          <a:spcPct val="125000"/>
                        </a:lnSpc>
                        <a:spcAft>
                          <a:spcPts val="80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22</a:t>
                      </a:r>
                    </a:p>
                  </a:txBody>
                  <a:tcPr marL="68580" marR="685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260069">
                <a:tc>
                  <a:txBody>
                    <a:bodyPr/>
                    <a:lstStyle/>
                    <a:p>
                      <a:pPr>
                        <a:lnSpc>
                          <a:spcPct val="125000"/>
                        </a:lnSpc>
                        <a:spcAft>
                          <a:spcPts val="80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Taşınabilir Bilgisayar Sayısı</a:t>
                      </a:r>
                    </a:p>
                  </a:txBody>
                  <a:tcPr marL="68580" marR="685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a:lnSpc>
                          <a:spcPct val="125000"/>
                        </a:lnSpc>
                        <a:spcAft>
                          <a:spcPts val="80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68580" marR="685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260069">
                <a:tc>
                  <a:txBody>
                    <a:bodyPr/>
                    <a:lstStyle/>
                    <a:p>
                      <a:pPr>
                        <a:lnSpc>
                          <a:spcPct val="125000"/>
                        </a:lnSpc>
                        <a:spcAft>
                          <a:spcPts val="80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Projeksiyon Sayısı</a:t>
                      </a:r>
                    </a:p>
                  </a:txBody>
                  <a:tcPr marL="68580" marR="685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a:lnSpc>
                          <a:spcPct val="125000"/>
                        </a:lnSpc>
                        <a:spcAft>
                          <a:spcPts val="80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68580" marR="685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258772">
                <a:tc>
                  <a:txBody>
                    <a:bodyPr/>
                    <a:lstStyle/>
                    <a:p>
                      <a:pPr>
                        <a:lnSpc>
                          <a:spcPct val="125000"/>
                        </a:lnSpc>
                        <a:spcAft>
                          <a:spcPts val="80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Yazıcı Sayısı</a:t>
                      </a:r>
                    </a:p>
                  </a:txBody>
                  <a:tcPr marL="68580" marR="685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a:lnSpc>
                          <a:spcPct val="125000"/>
                        </a:lnSpc>
                        <a:spcAft>
                          <a:spcPts val="80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68580" marR="685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260069">
                <a:tc>
                  <a:txBody>
                    <a:bodyPr/>
                    <a:lstStyle/>
                    <a:p>
                      <a:pPr>
                        <a:lnSpc>
                          <a:spcPct val="125000"/>
                        </a:lnSpc>
                        <a:spcAft>
                          <a:spcPts val="80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Fotokopi Makinası Sayısı</a:t>
                      </a:r>
                    </a:p>
                  </a:txBody>
                  <a:tcPr marL="68580" marR="685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a:lnSpc>
                          <a:spcPct val="125000"/>
                        </a:lnSpc>
                        <a:spcAft>
                          <a:spcPts val="80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68580" marR="685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260069">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Güvenlik Kamerası</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260069">
                <a:tc>
                  <a:txBody>
                    <a:bodyPr/>
                    <a:lstStyle/>
                    <a:p>
                      <a:pPr marL="0" marR="0" lvl="0" indent="0" algn="l"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Ses Sistemi</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İhtiyaç</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8"/>
                  </a:ext>
                </a:extLst>
              </a:tr>
              <a:tr h="258772">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9"/>
                  </a:ext>
                </a:extLst>
              </a:tr>
            </a:tbl>
          </a:graphicData>
        </a:graphic>
      </p:graphicFrame>
      <p:sp>
        <p:nvSpPr>
          <p:cNvPr id="2" name="Slayt Numarası Yer Tutucusu 1">
            <a:extLst>
              <a:ext uri="{FF2B5EF4-FFF2-40B4-BE49-F238E27FC236}">
                <a16:creationId xmlns:a16="http://schemas.microsoft.com/office/drawing/2014/main" xmlns="" id="{63AA25B7-714E-17A9-CE5C-A53CFFAAF7CD}"/>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26</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36"/>
          <p:cNvSpPr txBox="1"/>
          <p:nvPr/>
        </p:nvSpPr>
        <p:spPr>
          <a:xfrm>
            <a:off x="157163" y="892212"/>
            <a:ext cx="6248400" cy="246062"/>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000" b="1" i="0" u="none">
                <a:solidFill>
                  <a:schemeClr val="dk1"/>
                </a:solidFill>
                <a:latin typeface="Cambria"/>
                <a:ea typeface="Cambria"/>
                <a:cs typeface="Cambria"/>
                <a:sym typeface="Cambria"/>
              </a:rPr>
              <a:t>Tablo 13. Fiziki Mekân Durumu</a:t>
            </a:r>
            <a:endParaRPr/>
          </a:p>
        </p:txBody>
      </p:sp>
      <p:sp>
        <p:nvSpPr>
          <p:cNvPr id="932" name="Google Shape;932;p36"/>
          <p:cNvSpPr/>
          <p:nvPr/>
        </p:nvSpPr>
        <p:spPr>
          <a:xfrm>
            <a:off x="-4732337" y="6856412"/>
            <a:ext cx="3267075" cy="2462212"/>
          </a:xfrm>
          <a:prstGeom prst="wedgeEllipseCallout">
            <a:avLst>
              <a:gd name="adj1" fmla="val 33107"/>
              <a:gd name="adj2" fmla="val -34572"/>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VERİLER  GÜNCELLENECEK</a:t>
            </a:r>
            <a:endParaRPr/>
          </a:p>
        </p:txBody>
      </p:sp>
      <p:graphicFrame>
        <p:nvGraphicFramePr>
          <p:cNvPr id="933" name="Google Shape;933;p36"/>
          <p:cNvGraphicFramePr/>
          <p:nvPr>
            <p:extLst>
              <p:ext uri="{D42A27DB-BD31-4B8C-83A1-F6EECF244321}">
                <p14:modId xmlns:p14="http://schemas.microsoft.com/office/powerpoint/2010/main" xmlns="" val="444670054"/>
              </p:ext>
            </p:extLst>
          </p:nvPr>
        </p:nvGraphicFramePr>
        <p:xfrm>
          <a:off x="892144" y="1472443"/>
          <a:ext cx="5776973" cy="7072275"/>
        </p:xfrm>
        <a:graphic>
          <a:graphicData uri="http://schemas.openxmlformats.org/drawingml/2006/table">
            <a:tbl>
              <a:tblPr>
                <a:noFill/>
                <a:tableStyleId>{85591258-8B19-4969-B31F-6914642E252F}</a:tableStyleId>
              </a:tblPr>
              <a:tblGrid>
                <a:gridCol w="3161541">
                  <a:extLst>
                    <a:ext uri="{9D8B030D-6E8A-4147-A177-3AD203B41FA5}">
                      <a16:colId xmlns:a16="http://schemas.microsoft.com/office/drawing/2014/main" xmlns="" val="20000"/>
                    </a:ext>
                  </a:extLst>
                </a:gridCol>
                <a:gridCol w="653858">
                  <a:extLst>
                    <a:ext uri="{9D8B030D-6E8A-4147-A177-3AD203B41FA5}">
                      <a16:colId xmlns:a16="http://schemas.microsoft.com/office/drawing/2014/main" xmlns="" val="20001"/>
                    </a:ext>
                  </a:extLst>
                </a:gridCol>
                <a:gridCol w="653858">
                  <a:extLst>
                    <a:ext uri="{9D8B030D-6E8A-4147-A177-3AD203B41FA5}">
                      <a16:colId xmlns:a16="http://schemas.microsoft.com/office/drawing/2014/main" xmlns="" val="20002"/>
                    </a:ext>
                  </a:extLst>
                </a:gridCol>
                <a:gridCol w="660018">
                  <a:extLst>
                    <a:ext uri="{9D8B030D-6E8A-4147-A177-3AD203B41FA5}">
                      <a16:colId xmlns:a16="http://schemas.microsoft.com/office/drawing/2014/main" xmlns="" val="20003"/>
                    </a:ext>
                  </a:extLst>
                </a:gridCol>
                <a:gridCol w="647698">
                  <a:extLst>
                    <a:ext uri="{9D8B030D-6E8A-4147-A177-3AD203B41FA5}">
                      <a16:colId xmlns:a16="http://schemas.microsoft.com/office/drawing/2014/main" xmlns="" val="20004"/>
                    </a:ext>
                  </a:extLst>
                </a:gridCol>
              </a:tblGrid>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1" i="0" u="none">
                          <a:solidFill>
                            <a:srgbClr val="000000"/>
                          </a:solidFill>
                          <a:latin typeface="Times New Roman"/>
                          <a:ea typeface="Times New Roman"/>
                          <a:cs typeface="Times New Roman"/>
                          <a:sym typeface="Times New Roman"/>
                        </a:rPr>
                        <a:t>Fiziki Mekân</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A"/>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1" i="0" u="none">
                          <a:solidFill>
                            <a:srgbClr val="000000"/>
                          </a:solidFill>
                          <a:latin typeface="Times New Roman"/>
                          <a:ea typeface="Times New Roman"/>
                          <a:cs typeface="Times New Roman"/>
                          <a:sym typeface="Times New Roman"/>
                        </a:rPr>
                        <a:t>Var</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A"/>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1" i="0" u="none">
                          <a:solidFill>
                            <a:srgbClr val="000000"/>
                          </a:solidFill>
                          <a:latin typeface="Times New Roman"/>
                          <a:ea typeface="Times New Roman"/>
                          <a:cs typeface="Times New Roman"/>
                          <a:sym typeface="Times New Roman"/>
                        </a:rPr>
                        <a:t>Yok</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A"/>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1" i="0" u="none">
                          <a:solidFill>
                            <a:srgbClr val="000000"/>
                          </a:solidFill>
                          <a:latin typeface="Times New Roman"/>
                          <a:ea typeface="Times New Roman"/>
                          <a:cs typeface="Times New Roman"/>
                          <a:sym typeface="Times New Roman"/>
                        </a:rPr>
                        <a:t>Adedi</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A"/>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1" i="0" u="none">
                          <a:solidFill>
                            <a:srgbClr val="000000"/>
                          </a:solidFill>
                          <a:latin typeface="Times New Roman"/>
                          <a:ea typeface="Times New Roman"/>
                          <a:cs typeface="Times New Roman"/>
                          <a:sym typeface="Times New Roman"/>
                        </a:rPr>
                        <a:t>İhtiyaç</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A"/>
                    </a:solidFill>
                  </a:tcPr>
                </a:tc>
                <a:extLst>
                  <a:ext uri="{0D108BD9-81ED-4DB2-BD59-A6C34878D82A}">
                    <a16:rowId xmlns:a16="http://schemas.microsoft.com/office/drawing/2014/main" xmlns="" val="10000"/>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Öğretmen Çalışma Odası</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tr-TR" sz="1200" b="0" i="0" u="none">
                          <a:solidFill>
                            <a:srgbClr val="000000"/>
                          </a:solidFill>
                          <a:latin typeface="Times New Roman"/>
                          <a:cs typeface="Times New Roman"/>
                          <a:sym typeface="Times New Roman"/>
                        </a:rPr>
                        <a:t>*</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1</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1"/>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Ekipman Odası</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2"/>
                  </a:ext>
                </a:extLst>
              </a:tr>
              <a:tr h="33812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Kütüphane</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1</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3"/>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Rehberlik Servisi</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tr-TR" sz="1200" b="0" i="0" u="none">
                          <a:solidFill>
                            <a:srgbClr val="000000"/>
                          </a:solidFill>
                          <a:latin typeface="Times New Roman"/>
                          <a:ea typeface="Times New Roman"/>
                          <a:cs typeface="Times New Roman"/>
                          <a:sym typeface="Times New Roman"/>
                        </a:rPr>
                        <a:t>*</a:t>
                      </a: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tr-TR" sz="1200" b="0" i="0" u="none">
                          <a:solidFill>
                            <a:srgbClr val="000000"/>
                          </a:solidFill>
                          <a:latin typeface="Times New Roman"/>
                          <a:ea typeface="Times New Roman"/>
                          <a:cs typeface="Times New Roman"/>
                          <a:sym typeface="Times New Roman"/>
                        </a:rPr>
                        <a:t>1</a:t>
                      </a: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4"/>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Resim Odası</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tr-TR" sz="1200" b="0" i="0" u="none">
                          <a:solidFill>
                            <a:srgbClr val="000000"/>
                          </a:solidFill>
                          <a:latin typeface="Times New Roman"/>
                          <a:ea typeface="Times New Roman"/>
                          <a:cs typeface="Times New Roman"/>
                          <a:sym typeface="Times New Roman"/>
                        </a:rPr>
                        <a:t>*</a:t>
                      </a: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1</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5"/>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Müzik Odası</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tr-TR" sz="1200" b="0" i="0" u="none">
                          <a:solidFill>
                            <a:srgbClr val="000000"/>
                          </a:solidFill>
                          <a:latin typeface="Times New Roman"/>
                          <a:ea typeface="Times New Roman"/>
                          <a:cs typeface="Times New Roman"/>
                          <a:sym typeface="Times New Roman"/>
                        </a:rPr>
                        <a:t>*</a:t>
                      </a: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1</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6"/>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Çok Amaçlı Salon</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1</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7"/>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Teknoloji ve Tasarım Odası</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tr-TR" sz="1200" b="0" i="0" u="none">
                          <a:solidFill>
                            <a:srgbClr val="000000"/>
                          </a:solidFill>
                          <a:latin typeface="Times New Roman"/>
                          <a:ea typeface="Times New Roman"/>
                          <a:cs typeface="Times New Roman"/>
                          <a:sym typeface="Times New Roman"/>
                        </a:rPr>
                        <a:t>*</a:t>
                      </a: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1</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8"/>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Bilgisayar laboratuarı</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1</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9"/>
                  </a:ext>
                </a:extLst>
              </a:tr>
              <a:tr h="33812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Yemekhane</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tr-TR" sz="1200" b="0" i="0" u="none">
                          <a:solidFill>
                            <a:srgbClr val="000000"/>
                          </a:solidFill>
                          <a:latin typeface="Times New Roman"/>
                          <a:ea typeface="Times New Roman"/>
                          <a:cs typeface="Times New Roman"/>
                          <a:sym typeface="Times New Roman"/>
                        </a:rPr>
                        <a:t>*</a:t>
                      </a: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0"/>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Spor Salonu</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1</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1"/>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Otopark</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2"/>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Spor Alanları</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3"/>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Kantin</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4"/>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Fen Bilgisi Laboratuarı </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1</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5"/>
                  </a:ext>
                </a:extLst>
              </a:tr>
              <a:tr h="338125">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Atölyeler</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6"/>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Yardımcı Personel Odası</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tr-TR" sz="1200" b="0" i="0" u="none">
                          <a:solidFill>
                            <a:srgbClr val="000000"/>
                          </a:solidFill>
                          <a:latin typeface="Times New Roman"/>
                          <a:ea typeface="Times New Roman"/>
                          <a:cs typeface="Times New Roman"/>
                          <a:sym typeface="Times New Roman"/>
                        </a:rPr>
                        <a:t>*</a:t>
                      </a: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1</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7"/>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Arşiv </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8"/>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Harita Odası</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19"/>
                  </a:ext>
                </a:extLst>
              </a:tr>
              <a:tr h="336550">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Destek Odası</a:t>
                      </a:r>
                      <a:endParaRPr sz="1200"/>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a:ea typeface="Times New Roman"/>
                          <a:cs typeface="Times New Roman"/>
                          <a:sym typeface="Times New Roman"/>
                        </a:rPr>
                        <a:t>*</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a:ea typeface="Times New Roman"/>
                          <a:cs typeface="Times New Roman"/>
                          <a:sym typeface="Times New Roman"/>
                        </a:rPr>
                        <a:t> </a:t>
                      </a:r>
                      <a:endParaRPr sz="1200"/>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20"/>
                  </a:ext>
                </a:extLst>
              </a:tr>
            </a:tbl>
          </a:graphicData>
        </a:graphic>
      </p:graphicFrame>
      <p:sp>
        <p:nvSpPr>
          <p:cNvPr id="2" name="Slayt Numarası Yer Tutucusu 1">
            <a:extLst>
              <a:ext uri="{FF2B5EF4-FFF2-40B4-BE49-F238E27FC236}">
                <a16:creationId xmlns:a16="http://schemas.microsoft.com/office/drawing/2014/main" xmlns="" id="{ABF2ED20-78E7-A0B8-771C-2B8431F22CC1}"/>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27</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grpSp>
        <p:nvGrpSpPr>
          <p:cNvPr id="938" name="Google Shape;938;p37"/>
          <p:cNvGrpSpPr/>
          <p:nvPr/>
        </p:nvGrpSpPr>
        <p:grpSpPr>
          <a:xfrm>
            <a:off x="754118" y="962025"/>
            <a:ext cx="5868833" cy="376237"/>
            <a:chOff x="542115" y="3383314"/>
            <a:chExt cx="5975601" cy="285751"/>
          </a:xfrm>
        </p:grpSpPr>
        <p:sp>
          <p:nvSpPr>
            <p:cNvPr id="939" name="Google Shape;939;p37"/>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Mali Kaynaklar</a:t>
              </a:r>
              <a:endParaRPr/>
            </a:p>
          </p:txBody>
        </p:sp>
        <p:sp>
          <p:nvSpPr>
            <p:cNvPr id="940" name="Google Shape;940;p37"/>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2.</a:t>
              </a:r>
              <a:r>
                <a:rPr lang="tr-TR" sz="1600" b="1" i="0" u="none" strike="noStrike" cap="none">
                  <a:solidFill>
                    <a:srgbClr val="FFFFFF"/>
                  </a:solidFill>
                  <a:latin typeface="Calibri"/>
                  <a:ea typeface="Calibri"/>
                  <a:cs typeface="Calibri"/>
                  <a:sym typeface="Calibri"/>
                </a:rPr>
                <a:t>9</a:t>
              </a:r>
              <a:r>
                <a:rPr lang="en-US" sz="1600" b="1" i="0" u="none" strike="noStrike" cap="none">
                  <a:solidFill>
                    <a:srgbClr val="FFFFFF"/>
                  </a:solidFill>
                  <a:latin typeface="Calibri"/>
                  <a:ea typeface="Calibri"/>
                  <a:cs typeface="Calibri"/>
                  <a:sym typeface="Calibri"/>
                </a:rPr>
                <a:t>.4.</a:t>
              </a:r>
              <a:endParaRPr/>
            </a:p>
          </p:txBody>
        </p:sp>
      </p:grpSp>
      <p:sp>
        <p:nvSpPr>
          <p:cNvPr id="941" name="Google Shape;941;p37"/>
          <p:cNvSpPr txBox="1"/>
          <p:nvPr/>
        </p:nvSpPr>
        <p:spPr>
          <a:xfrm>
            <a:off x="758678" y="1568450"/>
            <a:ext cx="5864623" cy="286228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D0D0D"/>
              </a:buClr>
              <a:buSzPts val="1200"/>
              <a:buFont typeface="Arial"/>
              <a:buNone/>
            </a:pPr>
            <a:r>
              <a:rPr lang="tr-TR" sz="1200">
                <a:solidFill>
                  <a:srgbClr val="0D0D0D"/>
                </a:solidFil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Okulumuzda</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finansal</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ve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fiziksel</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kaynakların</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yönetimi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süreci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titizlikle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yürütülmektedir</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Finansal</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kaynaklar</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yıllık</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bütçe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planına</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göre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oluşturulmakta</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ve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giderlerle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ilgili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düzenlemeler</a:t>
            </a:r>
            <a:r>
              <a:rPr lang="en-US" sz="1200" b="0" i="0" u="none">
                <a:solidFill>
                  <a:srgbClr val="0D0D0D"/>
                </a:solidFill>
                <a:latin typeface="Times New Roman" panose="02020603050405020304" pitchFamily="18" charset="0"/>
                <a:cs typeface="Times New Roman" panose="02020603050405020304" pitchFamily="18" charset="0"/>
                <a:sym typeface="Arial"/>
              </a:rPr>
              <a:t> Okul </a:t>
            </a:r>
            <a:r>
              <a:rPr lang="en-US" sz="1200" b="0" i="0" u="none" err="1">
                <a:solidFill>
                  <a:srgbClr val="0D0D0D"/>
                </a:solidFill>
                <a:latin typeface="Times New Roman" panose="02020603050405020304" pitchFamily="18" charset="0"/>
                <a:cs typeface="Times New Roman" panose="02020603050405020304" pitchFamily="18" charset="0"/>
                <a:sym typeface="Arial"/>
              </a:rPr>
              <a:t>Aile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Birliği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ve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komisyonlar</a:t>
            </a:r>
            <a:r>
              <a:rPr lang="en-US" sz="1200" b="0" i="0" u="none">
                <a:solidFill>
                  <a:srgbClr val="0D0D0D"/>
                </a:solidFill>
                <a:latin typeface="Times New Roman" panose="02020603050405020304" pitchFamily="18" charset="0"/>
                <a:cs typeface="Times New Roman" panose="02020603050405020304" pitchFamily="18" charset="0"/>
                <a:sym typeface="Arial"/>
              </a:rPr>
              <a:t> tarafından </a:t>
            </a:r>
            <a:r>
              <a:rPr lang="en-US" sz="1200" b="0" i="0" u="none" err="1">
                <a:solidFill>
                  <a:srgbClr val="0D0D0D"/>
                </a:solidFill>
                <a:latin typeface="Times New Roman" panose="02020603050405020304" pitchFamily="18" charset="0"/>
                <a:cs typeface="Times New Roman" panose="02020603050405020304" pitchFamily="18" charset="0"/>
                <a:sym typeface="Arial"/>
              </a:rPr>
              <a:t>gerçekleştirilmektedir</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Okulumuz</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kar</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amacı</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gütmeyen</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bir</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kuruluş</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olarak</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faaliyet</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göstermektedir</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ve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yıllık</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bütçe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gelirleri</a:t>
            </a:r>
            <a:r>
              <a:rPr lang="en-US" sz="1200" b="0" i="0" u="none">
                <a:solidFill>
                  <a:srgbClr val="0D0D0D"/>
                </a:solidFill>
                <a:latin typeface="Times New Roman" panose="02020603050405020304" pitchFamily="18" charset="0"/>
                <a:cs typeface="Times New Roman" panose="02020603050405020304" pitchFamily="18" charset="0"/>
                <a:sym typeface="Arial"/>
              </a:rPr>
              <a:t>, Okul </a:t>
            </a:r>
            <a:r>
              <a:rPr lang="en-US" sz="1200" b="0" i="0" u="none" err="1">
                <a:solidFill>
                  <a:srgbClr val="0D0D0D"/>
                </a:solidFill>
                <a:latin typeface="Times New Roman" panose="02020603050405020304" pitchFamily="18" charset="0"/>
                <a:cs typeface="Times New Roman" panose="02020603050405020304" pitchFamily="18" charset="0"/>
                <a:sym typeface="Arial"/>
              </a:rPr>
              <a:t>Aile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Birliği'ne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yapılan</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veli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bağışları</a:t>
            </a:r>
            <a:r>
              <a:rPr lang="tr-TR" sz="1200" err="1">
                <a:solidFill>
                  <a:srgbClr val="0D0D0D"/>
                </a:solidFill>
                <a:latin typeface="Times New Roman" panose="02020603050405020304" pitchFamily="18" charset="0"/>
                <a:cs typeface="Times New Roman" panose="02020603050405020304" pitchFamily="18" charset="0"/>
              </a:rPr>
              <a:t>ndan</a:t>
            </a:r>
            <a:r>
              <a:rPr lang="tr-TR" sz="1200">
                <a:solidFill>
                  <a:srgbClr val="0D0D0D"/>
                </a:solidFill>
                <a:latin typeface="Times New Roman" panose="02020603050405020304" pitchFamily="18" charset="0"/>
                <a:cs typeface="Times New Roman" panose="02020603050405020304" pitchFamily="18" charset="0"/>
              </a:rPr>
              <a:t> oluşmaktadır.</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rgbClr val="0D0D0D"/>
              </a:buClr>
              <a:buSzPts val="1200"/>
              <a:buFont typeface="Arial"/>
              <a:buNone/>
            </a:pPr>
            <a:r>
              <a:rPr lang="tr-TR"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Çalışanlar</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bütçe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oluşturulurken</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bilgilendirilmekte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ve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bireysel</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ve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grup</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olarak</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belirlenen</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ihtiyaçlar</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okulumuzun</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finansal</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kaynaklarından</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karşılanmaktadır</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Finansal</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risklerin</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önlenmesi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amacıyla</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tasarruf</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tedbirleri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alınmakta</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ve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oluşabilecek</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bütçe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açıkları</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çalışanlara</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duyurulmakta</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gerekli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kaynak</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sağlanması</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için</a:t>
            </a:r>
            <a:r>
              <a:rPr lang="en-US" sz="1200" b="0" i="0" u="none">
                <a:solidFill>
                  <a:srgbClr val="0D0D0D"/>
                </a:solidFill>
                <a:latin typeface="Times New Roman" panose="02020603050405020304" pitchFamily="18" charset="0"/>
                <a:cs typeface="Times New Roman" panose="02020603050405020304" pitchFamily="18" charset="0"/>
                <a:sym typeface="Arial"/>
              </a:rPr>
              <a:t> Okul </a:t>
            </a:r>
            <a:r>
              <a:rPr lang="en-US" sz="1200" b="0" i="0" u="none" err="1">
                <a:solidFill>
                  <a:srgbClr val="0D0D0D"/>
                </a:solidFill>
                <a:latin typeface="Times New Roman" panose="02020603050405020304" pitchFamily="18" charset="0"/>
                <a:cs typeface="Times New Roman" panose="02020603050405020304" pitchFamily="18" charset="0"/>
                <a:sym typeface="Arial"/>
              </a:rPr>
              <a:t>Aile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Birliği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ile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işbirliği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yapılmaktadır</a:t>
            </a:r>
            <a:r>
              <a:rPr lang="en-US" sz="1200" b="0" i="0" u="none">
                <a:solidFill>
                  <a:srgbClr val="0D0D0D"/>
                </a:solidFill>
                <a:latin typeface="Times New Roman" panose="02020603050405020304" pitchFamily="18" charset="0"/>
                <a:cs typeface="Times New Roman" panose="02020603050405020304" pitchFamily="18" charset="0"/>
                <a:sym typeface="Arial"/>
              </a:rPr>
              <a:t>.</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rgbClr val="0D0D0D"/>
              </a:buClr>
              <a:buSzPts val="1200"/>
              <a:buFont typeface="Arial"/>
              <a:buNone/>
            </a:pPr>
            <a:r>
              <a:rPr lang="tr-TR"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Eğitim-öğretim</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kalitesinin</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ve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kurum</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kültürünün</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istenilen</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düzeye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ulaşması</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için</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öğrenci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veli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ve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işbirliği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yapılan</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kuruluşlarla</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sinerji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yaratılarak</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birlikte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çalışmalar</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yapılmakta</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ve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süreç</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iyileştirme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ekiplerine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bu</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kuruluşların</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temsilcilerinin</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katılımı</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sağlanmaktadır</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Ayrıca</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diğer</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iş</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birlikleriyle</a:t>
            </a:r>
            <a:r>
              <a:rPr lang="en-US" sz="1200" b="0" i="0" u="none">
                <a:solidFill>
                  <a:srgbClr val="0D0D0D"/>
                </a:solidFill>
                <a:latin typeface="Times New Roman" panose="02020603050405020304" pitchFamily="18" charset="0"/>
                <a:cs typeface="Times New Roman" panose="02020603050405020304" pitchFamily="18" charset="0"/>
                <a:sym typeface="Arial"/>
              </a:rPr>
              <a:t> Okul </a:t>
            </a:r>
            <a:r>
              <a:rPr lang="en-US" sz="1200" b="0" i="0" u="none" err="1">
                <a:solidFill>
                  <a:srgbClr val="0D0D0D"/>
                </a:solidFill>
                <a:latin typeface="Times New Roman" panose="02020603050405020304" pitchFamily="18" charset="0"/>
                <a:cs typeface="Times New Roman" panose="02020603050405020304" pitchFamily="18" charset="0"/>
                <a:sym typeface="Arial"/>
              </a:rPr>
              <a:t>Aile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Birliği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çalışanları</a:t>
            </a:r>
            <a:r>
              <a:rPr lang="en-US" sz="1200" b="0" i="0" u="none">
                <a:solidFill>
                  <a:srgbClr val="0D0D0D"/>
                </a:solidFill>
                <a:latin typeface="Times New Roman" panose="02020603050405020304" pitchFamily="18" charset="0"/>
                <a:cs typeface="Times New Roman" panose="02020603050405020304" pitchFamily="18" charset="0"/>
                <a:sym typeface="Arial"/>
              </a:rPr>
              <a:t>, Okul </a:t>
            </a:r>
            <a:r>
              <a:rPr lang="en-US" sz="1200" b="0" i="0" u="none" err="1">
                <a:solidFill>
                  <a:srgbClr val="0D0D0D"/>
                </a:solidFill>
                <a:latin typeface="Times New Roman" panose="02020603050405020304" pitchFamily="18" charset="0"/>
                <a:cs typeface="Times New Roman" panose="02020603050405020304" pitchFamily="18" charset="0"/>
                <a:sym typeface="Arial"/>
              </a:rPr>
              <a:t>Gelişim</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Yönetim</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Ekibi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ve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toplantılarda</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bir</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araya</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gelerek</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bilgi</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paylaşımında</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bulunmakta</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ve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tüm</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gelir</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ve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giderler</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Tefbis</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sistemine</a:t>
            </a:r>
            <a:r>
              <a:rPr lang="en-US" sz="1200" b="0" i="0" u="none">
                <a:solidFill>
                  <a:srgbClr val="0D0D0D"/>
                </a:solidFill>
                <a:latin typeface="Times New Roman" panose="02020603050405020304" pitchFamily="18" charset="0"/>
                <a:cs typeface="Times New Roman" panose="02020603050405020304" pitchFamily="18" charset="0"/>
                <a:sym typeface="Arial"/>
              </a:rPr>
              <a:t> </a:t>
            </a:r>
            <a:r>
              <a:rPr lang="en-US" sz="1200" b="0" i="0" u="none" err="1">
                <a:solidFill>
                  <a:srgbClr val="0D0D0D"/>
                </a:solidFill>
                <a:latin typeface="Times New Roman" panose="02020603050405020304" pitchFamily="18" charset="0"/>
                <a:cs typeface="Times New Roman" panose="02020603050405020304" pitchFamily="18" charset="0"/>
                <a:sym typeface="Arial"/>
              </a:rPr>
              <a:t>işlenmektedir</a:t>
            </a:r>
            <a:r>
              <a:rPr lang="en-US" sz="1200" b="0" i="0" u="none">
                <a:solidFill>
                  <a:srgbClr val="0D0D0D"/>
                </a:solidFill>
                <a:latin typeface="Times New Roman" panose="02020603050405020304" pitchFamily="18" charset="0"/>
                <a:cs typeface="Times New Roman" panose="02020603050405020304" pitchFamily="18" charset="0"/>
                <a:sym typeface="Arial"/>
              </a:rPr>
              <a:t>.</a:t>
            </a:r>
            <a:endParaRPr>
              <a:latin typeface="Times New Roman" panose="02020603050405020304" pitchFamily="18" charset="0"/>
              <a:cs typeface="Times New Roman" panose="02020603050405020304" pitchFamily="18" charset="0"/>
            </a:endParaRPr>
          </a:p>
        </p:txBody>
      </p:sp>
      <p:sp>
        <p:nvSpPr>
          <p:cNvPr id="942" name="Google Shape;942;p37"/>
          <p:cNvSpPr/>
          <p:nvPr/>
        </p:nvSpPr>
        <p:spPr>
          <a:xfrm>
            <a:off x="-3484562" y="6548437"/>
            <a:ext cx="3267075" cy="2462212"/>
          </a:xfrm>
          <a:prstGeom prst="wedgeEllipseCallout">
            <a:avLst>
              <a:gd name="adj1" fmla="val 44694"/>
              <a:gd name="adj2" fmla="val -4992"/>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BURAYA excel de  </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TABLO 14</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GELECEK</a:t>
            </a:r>
            <a:endParaRPr/>
          </a:p>
        </p:txBody>
      </p:sp>
      <p:sp>
        <p:nvSpPr>
          <p:cNvPr id="943" name="Google Shape;943;p37"/>
          <p:cNvSpPr txBox="1"/>
          <p:nvPr/>
        </p:nvSpPr>
        <p:spPr>
          <a:xfrm>
            <a:off x="227905" y="4573587"/>
            <a:ext cx="5523608" cy="246062"/>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000" b="1" i="0" u="none">
                <a:solidFill>
                  <a:schemeClr val="dk1"/>
                </a:solidFill>
                <a:latin typeface="Cambria"/>
                <a:ea typeface="Cambria"/>
                <a:cs typeface="Cambria"/>
                <a:sym typeface="Cambria"/>
              </a:rPr>
              <a:t>Tablo 14. Kaynak </a:t>
            </a:r>
            <a:r>
              <a:rPr lang="en-US" sz="1000" b="1" i="0" u="none" err="1">
                <a:solidFill>
                  <a:schemeClr val="dk1"/>
                </a:solidFill>
                <a:latin typeface="Cambria"/>
                <a:ea typeface="Cambria"/>
                <a:cs typeface="Cambria"/>
                <a:sym typeface="Cambria"/>
              </a:rPr>
              <a:t>Tablosu</a:t>
            </a:r>
            <a:endParaRPr/>
          </a:p>
        </p:txBody>
      </p:sp>
      <p:graphicFrame>
        <p:nvGraphicFramePr>
          <p:cNvPr id="2" name="Tablo 1">
            <a:extLst>
              <a:ext uri="{FF2B5EF4-FFF2-40B4-BE49-F238E27FC236}">
                <a16:creationId xmlns:a16="http://schemas.microsoft.com/office/drawing/2014/main" xmlns="" id="{DEEFB5AE-2750-69C1-3429-A79C65566488}"/>
              </a:ext>
            </a:extLst>
          </p:cNvPr>
          <p:cNvGraphicFramePr>
            <a:graphicFrameLocks noGrp="1"/>
          </p:cNvGraphicFramePr>
          <p:nvPr>
            <p:extLst>
              <p:ext uri="{D42A27DB-BD31-4B8C-83A1-F6EECF244321}">
                <p14:modId xmlns:p14="http://schemas.microsoft.com/office/powerpoint/2010/main" xmlns="" val="1495273344"/>
              </p:ext>
            </p:extLst>
          </p:nvPr>
        </p:nvGraphicFramePr>
        <p:xfrm>
          <a:off x="838201" y="5001162"/>
          <a:ext cx="5791200" cy="4161860"/>
        </p:xfrm>
        <a:graphic>
          <a:graphicData uri="http://schemas.openxmlformats.org/drawingml/2006/table">
            <a:tbl>
              <a:tblPr>
                <a:noFill/>
                <a:tableStyleId>{85591258-8B19-4969-B31F-6914642E252F}</a:tableStyleId>
              </a:tblPr>
              <a:tblGrid>
                <a:gridCol w="1545414">
                  <a:extLst>
                    <a:ext uri="{9D8B030D-6E8A-4147-A177-3AD203B41FA5}">
                      <a16:colId xmlns:a16="http://schemas.microsoft.com/office/drawing/2014/main" xmlns="" val="631703350"/>
                    </a:ext>
                  </a:extLst>
                </a:gridCol>
                <a:gridCol w="687591">
                  <a:extLst>
                    <a:ext uri="{9D8B030D-6E8A-4147-A177-3AD203B41FA5}">
                      <a16:colId xmlns:a16="http://schemas.microsoft.com/office/drawing/2014/main" xmlns="" val="1561195576"/>
                    </a:ext>
                  </a:extLst>
                </a:gridCol>
                <a:gridCol w="687591">
                  <a:extLst>
                    <a:ext uri="{9D8B030D-6E8A-4147-A177-3AD203B41FA5}">
                      <a16:colId xmlns:a16="http://schemas.microsoft.com/office/drawing/2014/main" xmlns="" val="700819392"/>
                    </a:ext>
                  </a:extLst>
                </a:gridCol>
                <a:gridCol w="687591">
                  <a:extLst>
                    <a:ext uri="{9D8B030D-6E8A-4147-A177-3AD203B41FA5}">
                      <a16:colId xmlns:a16="http://schemas.microsoft.com/office/drawing/2014/main" xmlns="" val="1582884059"/>
                    </a:ext>
                  </a:extLst>
                </a:gridCol>
                <a:gridCol w="687591">
                  <a:extLst>
                    <a:ext uri="{9D8B030D-6E8A-4147-A177-3AD203B41FA5}">
                      <a16:colId xmlns:a16="http://schemas.microsoft.com/office/drawing/2014/main" xmlns="" val="180036806"/>
                    </a:ext>
                  </a:extLst>
                </a:gridCol>
                <a:gridCol w="686251">
                  <a:extLst>
                    <a:ext uri="{9D8B030D-6E8A-4147-A177-3AD203B41FA5}">
                      <a16:colId xmlns:a16="http://schemas.microsoft.com/office/drawing/2014/main" xmlns="" val="3147726467"/>
                    </a:ext>
                  </a:extLst>
                </a:gridCol>
                <a:gridCol w="809171">
                  <a:extLst>
                    <a:ext uri="{9D8B030D-6E8A-4147-A177-3AD203B41FA5}">
                      <a16:colId xmlns:a16="http://schemas.microsoft.com/office/drawing/2014/main" xmlns="" val="3483885390"/>
                    </a:ext>
                  </a:extLst>
                </a:gridCol>
              </a:tblGrid>
              <a:tr h="217014">
                <a:tc>
                  <a:txBody>
                    <a:bodyPr/>
                    <a:lstStyle/>
                    <a:p>
                      <a:pPr marL="0" marR="0" lvl="0" indent="0" algn="ctr" rtl="0">
                        <a:lnSpc>
                          <a:spcPct val="100000"/>
                        </a:lnSpc>
                        <a:spcBef>
                          <a:spcPts val="0"/>
                        </a:spcBef>
                        <a:spcAft>
                          <a:spcPts val="0"/>
                        </a:spcAft>
                        <a:buClr>
                          <a:srgbClr val="000000"/>
                        </a:buClr>
                        <a:buSzPts val="900"/>
                        <a:buFont typeface="Calibri"/>
                        <a:buNone/>
                      </a:pPr>
                      <a:r>
                        <a:rPr lang="en-US" sz="1200" b="1" i="0" u="none" strike="noStrike" cap="none" err="1">
                          <a:solidFill>
                            <a:srgbClr val="000000"/>
                          </a:solidFill>
                          <a:latin typeface="Calibri"/>
                          <a:ea typeface="Calibri"/>
                          <a:cs typeface="Calibri"/>
                          <a:sym typeface="Calibri"/>
                        </a:rPr>
                        <a:t>Amaç</a:t>
                      </a:r>
                      <a:r>
                        <a:rPr lang="en-US" sz="1200" b="1" i="0" u="none" strike="noStrike" cap="none">
                          <a:solidFill>
                            <a:srgbClr val="000000"/>
                          </a:solidFill>
                          <a:latin typeface="Calibri"/>
                          <a:ea typeface="Calibri"/>
                          <a:cs typeface="Calibri"/>
                          <a:sym typeface="Calibri"/>
                        </a:rPr>
                        <a:t> </a:t>
                      </a:r>
                      <a:r>
                        <a:rPr lang="en-US" sz="1200" b="1" i="0" u="none" strike="noStrike" cap="none" err="1">
                          <a:solidFill>
                            <a:srgbClr val="000000"/>
                          </a:solidFill>
                          <a:latin typeface="Calibri"/>
                          <a:ea typeface="Calibri"/>
                          <a:cs typeface="Calibri"/>
                          <a:sym typeface="Calibri"/>
                        </a:rPr>
                        <a:t>ve</a:t>
                      </a:r>
                      <a:r>
                        <a:rPr lang="en-US" sz="1200" b="1" i="0" u="none" strike="noStrike" cap="none">
                          <a:solidFill>
                            <a:srgbClr val="000000"/>
                          </a:solidFill>
                          <a:latin typeface="Calibri"/>
                          <a:ea typeface="Calibri"/>
                          <a:cs typeface="Calibri"/>
                          <a:sym typeface="Calibri"/>
                        </a:rPr>
                        <a:t> </a:t>
                      </a:r>
                      <a:r>
                        <a:rPr lang="en-US" sz="1200" b="1" i="0" u="none" strike="noStrike" cap="none" err="1">
                          <a:solidFill>
                            <a:srgbClr val="000000"/>
                          </a:solidFill>
                          <a:latin typeface="Calibri"/>
                          <a:ea typeface="Calibri"/>
                          <a:cs typeface="Calibri"/>
                          <a:sym typeface="Calibri"/>
                        </a:rPr>
                        <a:t>Hedef</a:t>
                      </a:r>
                      <a:r>
                        <a:rPr lang="en-US" sz="1200" b="1" i="0" u="none" strike="noStrike" cap="none">
                          <a:solidFill>
                            <a:srgbClr val="000000"/>
                          </a:solidFill>
                          <a:latin typeface="Calibri"/>
                          <a:ea typeface="Calibri"/>
                          <a:cs typeface="Calibri"/>
                          <a:sym typeface="Calibri"/>
                        </a:rPr>
                        <a:t> No</a:t>
                      </a:r>
                      <a:endParaRPr sz="1200"/>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1200" b="1" i="0" u="none" strike="noStrike" cap="none">
                          <a:solidFill>
                            <a:srgbClr val="000000"/>
                          </a:solidFill>
                          <a:latin typeface="Calibri"/>
                          <a:ea typeface="Calibri"/>
                          <a:cs typeface="Calibri"/>
                          <a:sym typeface="Calibri"/>
                        </a:rPr>
                        <a:t>20</a:t>
                      </a:r>
                      <a:r>
                        <a:rPr lang="tr-TR" sz="1200" b="1" i="0" u="none" strike="noStrike" cap="none">
                          <a:solidFill>
                            <a:srgbClr val="000000"/>
                          </a:solidFill>
                          <a:latin typeface="Calibri"/>
                          <a:ea typeface="Calibri"/>
                          <a:cs typeface="Calibri"/>
                          <a:sym typeface="Calibri"/>
                        </a:rPr>
                        <a:t>24</a:t>
                      </a:r>
                      <a:endParaRPr sz="1200"/>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1200" b="1" i="0" u="none" strike="noStrike" cap="none">
                          <a:solidFill>
                            <a:srgbClr val="000000"/>
                          </a:solidFill>
                          <a:latin typeface="Calibri"/>
                          <a:ea typeface="Calibri"/>
                          <a:cs typeface="Calibri"/>
                          <a:sym typeface="Calibri"/>
                        </a:rPr>
                        <a:t>202</a:t>
                      </a:r>
                      <a:r>
                        <a:rPr lang="tr-TR" sz="1200" b="1" i="0" u="none" strike="noStrike" cap="none">
                          <a:solidFill>
                            <a:srgbClr val="000000"/>
                          </a:solidFill>
                          <a:latin typeface="Calibri"/>
                          <a:ea typeface="Calibri"/>
                          <a:cs typeface="Calibri"/>
                          <a:sym typeface="Calibri"/>
                        </a:rPr>
                        <a:t>5</a:t>
                      </a:r>
                      <a:endParaRPr sz="12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1200" b="1" i="0" u="none" strike="noStrike" cap="none">
                          <a:solidFill>
                            <a:srgbClr val="000000"/>
                          </a:solidFill>
                          <a:latin typeface="Calibri"/>
                          <a:ea typeface="Calibri"/>
                          <a:cs typeface="Calibri"/>
                          <a:sym typeface="Calibri"/>
                        </a:rPr>
                        <a:t>202</a:t>
                      </a:r>
                      <a:r>
                        <a:rPr lang="tr-TR" sz="1200" b="1" i="0" u="none" strike="noStrike" cap="none">
                          <a:solidFill>
                            <a:srgbClr val="000000"/>
                          </a:solidFill>
                          <a:latin typeface="Calibri"/>
                          <a:ea typeface="Calibri"/>
                          <a:cs typeface="Calibri"/>
                          <a:sym typeface="Calibri"/>
                        </a:rPr>
                        <a:t>6</a:t>
                      </a:r>
                      <a:endParaRPr sz="12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1200" b="1" i="0" u="none" strike="noStrike" cap="none">
                          <a:solidFill>
                            <a:srgbClr val="000000"/>
                          </a:solidFill>
                          <a:latin typeface="Calibri"/>
                          <a:ea typeface="Calibri"/>
                          <a:cs typeface="Calibri"/>
                          <a:sym typeface="Calibri"/>
                        </a:rPr>
                        <a:t>202</a:t>
                      </a:r>
                      <a:r>
                        <a:rPr lang="tr-TR" sz="1200" b="1" i="0" u="none" strike="noStrike" cap="none">
                          <a:solidFill>
                            <a:srgbClr val="000000"/>
                          </a:solidFill>
                          <a:latin typeface="Calibri"/>
                          <a:ea typeface="Calibri"/>
                          <a:cs typeface="Calibri"/>
                          <a:sym typeface="Calibri"/>
                        </a:rPr>
                        <a:t>7</a:t>
                      </a:r>
                      <a:endParaRPr sz="12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1200" b="1" i="0" u="none" strike="noStrike" cap="none">
                          <a:solidFill>
                            <a:srgbClr val="000000"/>
                          </a:solidFill>
                          <a:latin typeface="Calibri"/>
                          <a:ea typeface="Calibri"/>
                          <a:cs typeface="Calibri"/>
                          <a:sym typeface="Calibri"/>
                        </a:rPr>
                        <a:t>202</a:t>
                      </a:r>
                      <a:r>
                        <a:rPr lang="tr-TR" sz="1200" b="1" i="0" u="none" strike="noStrike" cap="none">
                          <a:solidFill>
                            <a:srgbClr val="000000"/>
                          </a:solidFill>
                          <a:latin typeface="Calibri"/>
                          <a:ea typeface="Calibri"/>
                          <a:cs typeface="Calibri"/>
                          <a:sym typeface="Calibri"/>
                        </a:rPr>
                        <a:t>8</a:t>
                      </a:r>
                      <a:endParaRPr sz="12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1200" b="1" i="0" u="none" strike="noStrike" cap="none">
                          <a:solidFill>
                            <a:srgbClr val="000000"/>
                          </a:solidFill>
                          <a:latin typeface="Calibri"/>
                          <a:ea typeface="Calibri"/>
                          <a:cs typeface="Calibri"/>
                          <a:sym typeface="Calibri"/>
                        </a:rPr>
                        <a:t>Beş Yıllık Toplam</a:t>
                      </a:r>
                      <a:endParaRPr sz="1200"/>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4B084"/>
                    </a:solidFill>
                  </a:tcPr>
                </a:tc>
                <a:extLst>
                  <a:ext uri="{0D108BD9-81ED-4DB2-BD59-A6C34878D82A}">
                    <a16:rowId xmlns:a16="http://schemas.microsoft.com/office/drawing/2014/main" xmlns="" val="3120393970"/>
                  </a:ext>
                </a:extLst>
              </a:tr>
              <a:tr h="345100">
                <a:tc>
                  <a:txBody>
                    <a:bodyPr/>
                    <a:lstStyle/>
                    <a:p>
                      <a:pPr marL="0" marR="0" lvl="0" indent="0" algn="ctr" rtl="0">
                        <a:lnSpc>
                          <a:spcPct val="100000"/>
                        </a:lnSpc>
                        <a:spcBef>
                          <a:spcPts val="0"/>
                        </a:spcBef>
                        <a:spcAft>
                          <a:spcPts val="0"/>
                        </a:spcAft>
                        <a:buClr>
                          <a:srgbClr val="000000"/>
                        </a:buClr>
                        <a:buSzPts val="900"/>
                        <a:buFont typeface="Calibri"/>
                        <a:buNone/>
                      </a:pPr>
                      <a:r>
                        <a:rPr lang="en-US" sz="1200" b="1" i="0" u="none" strike="noStrike" cap="none">
                          <a:solidFill>
                            <a:srgbClr val="000000"/>
                          </a:solidFill>
                          <a:latin typeface="Calibri"/>
                          <a:ea typeface="Calibri"/>
                          <a:cs typeface="Calibri"/>
                          <a:sym typeface="Calibri"/>
                        </a:rPr>
                        <a:t>AMAÇ 1</a:t>
                      </a:r>
                      <a:endParaRPr sz="1200"/>
                    </a:p>
                  </a:txBody>
                  <a:tcPr marL="0" marR="0" marT="0" marB="0" anchor="b">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1.000</a:t>
                      </a:r>
                    </a:p>
                  </a:txBody>
                  <a:tcPr marL="9525" marR="9525" marT="9525"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2.000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3.000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4.000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5.000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15.000</a:t>
                      </a:r>
                    </a:p>
                  </a:txBody>
                  <a:tcPr marL="9525" marR="9525" marT="9525"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extLst>
                  <a:ext uri="{0D108BD9-81ED-4DB2-BD59-A6C34878D82A}">
                    <a16:rowId xmlns:a16="http://schemas.microsoft.com/office/drawing/2014/main" xmlns="" val="3171334684"/>
                  </a:ext>
                </a:extLst>
              </a:tr>
              <a:tr h="345100">
                <a:tc>
                  <a:txBody>
                    <a:bodyPr/>
                    <a:lstStyle/>
                    <a:p>
                      <a:pPr marL="0" marR="0" lvl="0" indent="0" algn="ctr" rtl="0">
                        <a:lnSpc>
                          <a:spcPct val="100000"/>
                        </a:lnSpc>
                        <a:spcBef>
                          <a:spcPts val="0"/>
                        </a:spcBef>
                        <a:spcAft>
                          <a:spcPts val="0"/>
                        </a:spcAft>
                        <a:buClr>
                          <a:srgbClr val="000000"/>
                        </a:buClr>
                        <a:buSzPts val="900"/>
                        <a:buFont typeface="Calibri"/>
                        <a:buNone/>
                      </a:pPr>
                      <a:r>
                        <a:rPr lang="en-US" sz="1200" b="0" i="0" u="none" err="1">
                          <a:solidFill>
                            <a:srgbClr val="000000"/>
                          </a:solidFill>
                          <a:latin typeface="Calibri"/>
                          <a:ea typeface="Calibri"/>
                          <a:cs typeface="Calibri"/>
                          <a:sym typeface="Calibri"/>
                        </a:rPr>
                        <a:t>Hedef</a:t>
                      </a:r>
                      <a:r>
                        <a:rPr lang="en-US" sz="1200" b="0" i="0" u="none">
                          <a:solidFill>
                            <a:srgbClr val="000000"/>
                          </a:solidFill>
                          <a:latin typeface="Calibri"/>
                          <a:ea typeface="Calibri"/>
                          <a:cs typeface="Calibri"/>
                          <a:sym typeface="Calibri"/>
                        </a:rPr>
                        <a:t> 1</a:t>
                      </a:r>
                      <a:endParaRPr sz="1200"/>
                    </a:p>
                  </a:txBody>
                  <a:tcPr marL="0" marR="0" marT="0" marB="0" anchor="b">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1.000</a:t>
                      </a:r>
                    </a:p>
                  </a:txBody>
                  <a:tcPr marL="9525" marR="9525" marT="9525"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2.000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3.000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4.000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5.000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15.000</a:t>
                      </a:r>
                    </a:p>
                  </a:txBody>
                  <a:tcPr marL="9525" marR="9525" marT="9525"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3087964960"/>
                  </a:ext>
                </a:extLst>
              </a:tr>
              <a:tr h="345100">
                <a:tc>
                  <a:txBody>
                    <a:bodyPr/>
                    <a:lstStyle/>
                    <a:p>
                      <a:pPr marL="0" marR="0" lvl="0" indent="0" algn="ctr" rtl="0">
                        <a:lnSpc>
                          <a:spcPct val="100000"/>
                        </a:lnSpc>
                        <a:spcBef>
                          <a:spcPts val="0"/>
                        </a:spcBef>
                        <a:spcAft>
                          <a:spcPts val="0"/>
                        </a:spcAft>
                        <a:buClr>
                          <a:srgbClr val="000000"/>
                        </a:buClr>
                        <a:buSzPts val="900"/>
                        <a:buFont typeface="Calibri"/>
                        <a:buNone/>
                      </a:pPr>
                      <a:r>
                        <a:rPr lang="en-US" sz="1200" b="1" i="0" u="none">
                          <a:solidFill>
                            <a:srgbClr val="000000"/>
                          </a:solidFill>
                          <a:latin typeface="Calibri"/>
                          <a:ea typeface="Calibri"/>
                          <a:cs typeface="Calibri"/>
                          <a:sym typeface="Calibri"/>
                        </a:rPr>
                        <a:t>AMAÇ 2</a:t>
                      </a:r>
                      <a:endParaRPr sz="1200"/>
                    </a:p>
                  </a:txBody>
                  <a:tcPr marL="0" marR="0" marT="0" marB="0" anchor="b">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50.000</a:t>
                      </a:r>
                    </a:p>
                  </a:txBody>
                  <a:tcPr marL="9525" marR="9525" marT="9525"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60.000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70.000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80.000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900.000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350.000</a:t>
                      </a:r>
                    </a:p>
                  </a:txBody>
                  <a:tcPr marL="9525" marR="9525" marT="9525"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extLst>
                  <a:ext uri="{0D108BD9-81ED-4DB2-BD59-A6C34878D82A}">
                    <a16:rowId xmlns:a16="http://schemas.microsoft.com/office/drawing/2014/main" xmlns="" val="4247845758"/>
                  </a:ext>
                </a:extLst>
              </a:tr>
              <a:tr h="345100">
                <a:tc>
                  <a:txBody>
                    <a:bodyPr/>
                    <a:lstStyle/>
                    <a:p>
                      <a:pPr marL="0" marR="0" lvl="0" indent="0" algn="ctr" rtl="0">
                        <a:lnSpc>
                          <a:spcPct val="100000"/>
                        </a:lnSpc>
                        <a:spcBef>
                          <a:spcPts val="0"/>
                        </a:spcBef>
                        <a:spcAft>
                          <a:spcPts val="0"/>
                        </a:spcAft>
                        <a:buClr>
                          <a:srgbClr val="000000"/>
                        </a:buClr>
                        <a:buSzPts val="900"/>
                        <a:buFont typeface="Calibri"/>
                        <a:buNone/>
                      </a:pPr>
                      <a:r>
                        <a:rPr lang="en-US" sz="1200" b="0" i="0" u="none" err="1">
                          <a:solidFill>
                            <a:srgbClr val="000000"/>
                          </a:solidFill>
                          <a:latin typeface="Calibri"/>
                          <a:ea typeface="Calibri"/>
                          <a:cs typeface="Calibri"/>
                          <a:sym typeface="Calibri"/>
                        </a:rPr>
                        <a:t>Hedef</a:t>
                      </a:r>
                      <a:r>
                        <a:rPr lang="en-US" sz="1200" b="0" i="0" u="none">
                          <a:solidFill>
                            <a:srgbClr val="000000"/>
                          </a:solidFill>
                          <a:latin typeface="Calibri"/>
                          <a:ea typeface="Calibri"/>
                          <a:cs typeface="Calibri"/>
                          <a:sym typeface="Calibri"/>
                        </a:rPr>
                        <a:t> 1</a:t>
                      </a:r>
                      <a:endParaRPr sz="1200"/>
                    </a:p>
                  </a:txBody>
                  <a:tcPr marL="0" marR="0" marT="0" marB="0" anchor="b">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20.000</a:t>
                      </a:r>
                    </a:p>
                  </a:txBody>
                  <a:tcPr marL="9525" marR="9525" marT="9525"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20.000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45.000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50.000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40.000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175.000</a:t>
                      </a:r>
                    </a:p>
                  </a:txBody>
                  <a:tcPr marL="9525" marR="9525" marT="9525"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778447936"/>
                  </a:ext>
                </a:extLst>
              </a:tr>
              <a:tr h="345100">
                <a:tc>
                  <a:txBody>
                    <a:bodyPr/>
                    <a:lstStyle/>
                    <a:p>
                      <a:pPr marL="0" marR="0" lvl="0" indent="0" algn="ctr" rtl="0">
                        <a:lnSpc>
                          <a:spcPct val="100000"/>
                        </a:lnSpc>
                        <a:spcBef>
                          <a:spcPts val="0"/>
                        </a:spcBef>
                        <a:spcAft>
                          <a:spcPts val="0"/>
                        </a:spcAft>
                        <a:buClr>
                          <a:srgbClr val="000000"/>
                        </a:buClr>
                        <a:buSzPts val="900"/>
                        <a:buFont typeface="Calibri"/>
                        <a:buNone/>
                      </a:pPr>
                      <a:r>
                        <a:rPr lang="en-US" sz="1200" b="0" i="0" u="none" err="1">
                          <a:solidFill>
                            <a:srgbClr val="000000"/>
                          </a:solidFill>
                          <a:latin typeface="Calibri"/>
                          <a:ea typeface="Calibri"/>
                          <a:cs typeface="Calibri"/>
                          <a:sym typeface="Calibri"/>
                        </a:rPr>
                        <a:t>Hedef</a:t>
                      </a:r>
                      <a:r>
                        <a:rPr lang="en-US" sz="1200" b="0" i="0" u="none">
                          <a:solidFill>
                            <a:srgbClr val="000000"/>
                          </a:solidFill>
                          <a:latin typeface="Calibri"/>
                          <a:ea typeface="Calibri"/>
                          <a:cs typeface="Calibri"/>
                          <a:sym typeface="Calibri"/>
                        </a:rPr>
                        <a:t> 2</a:t>
                      </a:r>
                      <a:endParaRPr sz="1200"/>
                    </a:p>
                  </a:txBody>
                  <a:tcPr marL="0" marR="0" marT="0" marB="0" anchor="b">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30.000</a:t>
                      </a:r>
                    </a:p>
                  </a:txBody>
                  <a:tcPr marL="9525" marR="9525" marT="9525"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40.000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25.000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30.000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50.000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175.000</a:t>
                      </a:r>
                    </a:p>
                  </a:txBody>
                  <a:tcPr marL="9525" marR="9525" marT="9525"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3803864154"/>
                  </a:ext>
                </a:extLst>
              </a:tr>
              <a:tr h="345100">
                <a:tc>
                  <a:txBody>
                    <a:bodyPr/>
                    <a:lstStyle/>
                    <a:p>
                      <a:pPr marL="0" marR="0" lvl="0" indent="0" algn="ctr" rtl="0">
                        <a:lnSpc>
                          <a:spcPct val="100000"/>
                        </a:lnSpc>
                        <a:spcBef>
                          <a:spcPts val="0"/>
                        </a:spcBef>
                        <a:spcAft>
                          <a:spcPts val="0"/>
                        </a:spcAft>
                        <a:buClr>
                          <a:srgbClr val="000000"/>
                        </a:buClr>
                        <a:buSzPts val="900"/>
                        <a:buFont typeface="Calibri"/>
                        <a:buNone/>
                      </a:pPr>
                      <a:r>
                        <a:rPr lang="en-US" sz="1200" b="1" i="0" u="none">
                          <a:solidFill>
                            <a:srgbClr val="000000"/>
                          </a:solidFill>
                          <a:latin typeface="Calibri"/>
                          <a:ea typeface="Calibri"/>
                          <a:cs typeface="Calibri"/>
                          <a:sym typeface="Calibri"/>
                        </a:rPr>
                        <a:t>AMAÇ 3</a:t>
                      </a:r>
                      <a:endParaRPr sz="1200"/>
                    </a:p>
                  </a:txBody>
                  <a:tcPr marL="0" marR="0" marT="0" marB="0" anchor="b">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2.000</a:t>
                      </a:r>
                    </a:p>
                  </a:txBody>
                  <a:tcPr marL="9525" marR="9525" marT="9525" marB="0" anchor="ctr">
                    <a:lnL w="12700"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2.500</a:t>
                      </a:r>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3.000</a:t>
                      </a:r>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3.500</a:t>
                      </a:r>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5.000</a:t>
                      </a:r>
                    </a:p>
                  </a:txBody>
                  <a:tcPr marL="9525" marR="9525" marT="95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algn="ctr" rtl="0" fontAlgn="ctr"/>
                      <a:r>
                        <a:rPr lang="tr-TR" sz="1200" b="0" i="0" u="none" strike="noStrike">
                          <a:solidFill>
                            <a:srgbClr val="000000"/>
                          </a:solidFill>
                          <a:effectLst/>
                          <a:latin typeface="Calibri" panose="020F0502020204030204" pitchFamily="34" charset="0"/>
                        </a:rPr>
                        <a:t>16.000</a:t>
                      </a:r>
                    </a:p>
                  </a:txBody>
                  <a:tcPr marL="9525" marR="9525" marT="9525" marB="0" anchor="ctr">
                    <a:lnL w="9525"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extLst>
                  <a:ext uri="{0D108BD9-81ED-4DB2-BD59-A6C34878D82A}">
                    <a16:rowId xmlns:a16="http://schemas.microsoft.com/office/drawing/2014/main" xmlns="" val="4082008041"/>
                  </a:ext>
                </a:extLst>
              </a:tr>
              <a:tr h="345100">
                <a:tc>
                  <a:txBody>
                    <a:bodyPr/>
                    <a:lstStyle/>
                    <a:p>
                      <a:pPr marL="0" marR="0" lvl="0" indent="0" algn="ctr" rtl="0">
                        <a:lnSpc>
                          <a:spcPct val="100000"/>
                        </a:lnSpc>
                        <a:spcBef>
                          <a:spcPts val="0"/>
                        </a:spcBef>
                        <a:spcAft>
                          <a:spcPts val="0"/>
                        </a:spcAft>
                        <a:buClr>
                          <a:srgbClr val="000000"/>
                        </a:buClr>
                        <a:buSzPts val="900"/>
                        <a:buFont typeface="Calibri"/>
                        <a:buNone/>
                      </a:pPr>
                      <a:r>
                        <a:rPr lang="en-US" sz="1200" b="0" i="0" u="none">
                          <a:solidFill>
                            <a:srgbClr val="000000"/>
                          </a:solidFill>
                          <a:latin typeface="Calibri"/>
                          <a:ea typeface="Calibri"/>
                          <a:cs typeface="Calibri"/>
                          <a:sym typeface="Calibri"/>
                        </a:rPr>
                        <a:t>Hedef 1</a:t>
                      </a:r>
                      <a:endParaRPr sz="1200"/>
                    </a:p>
                  </a:txBody>
                  <a:tcPr marL="0" marR="0" marT="0" marB="0" anchor="b">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1.000</a:t>
                      </a:r>
                    </a:p>
                  </a:txBody>
                  <a:tcPr marL="9525" marR="9525" marT="9525"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1.000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1.000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1.000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1.000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5.000</a:t>
                      </a:r>
                    </a:p>
                  </a:txBody>
                  <a:tcPr marL="9525" marR="9525" marT="9525"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2113847882"/>
                  </a:ext>
                </a:extLst>
              </a:tr>
              <a:tr h="345100">
                <a:tc>
                  <a:txBody>
                    <a:bodyPr/>
                    <a:lstStyle/>
                    <a:p>
                      <a:pPr marL="0" marR="0" lvl="0" indent="0" algn="ctr" rtl="0">
                        <a:lnSpc>
                          <a:spcPct val="100000"/>
                        </a:lnSpc>
                        <a:spcBef>
                          <a:spcPts val="0"/>
                        </a:spcBef>
                        <a:spcAft>
                          <a:spcPts val="0"/>
                        </a:spcAft>
                        <a:buClr>
                          <a:srgbClr val="000000"/>
                        </a:buClr>
                        <a:buSzPts val="900"/>
                        <a:buFont typeface="Calibri"/>
                        <a:buNone/>
                      </a:pPr>
                      <a:r>
                        <a:rPr lang="en-US" sz="1200" b="0" i="0" u="none">
                          <a:solidFill>
                            <a:srgbClr val="000000"/>
                          </a:solidFill>
                          <a:latin typeface="Calibri"/>
                          <a:ea typeface="Calibri"/>
                          <a:cs typeface="Calibri"/>
                          <a:sym typeface="Calibri"/>
                        </a:rPr>
                        <a:t>Hedef 2</a:t>
                      </a:r>
                      <a:endParaRPr sz="1200"/>
                    </a:p>
                  </a:txBody>
                  <a:tcPr marL="0" marR="0" marT="0" marB="0" anchor="b">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1.000</a:t>
                      </a:r>
                    </a:p>
                  </a:txBody>
                  <a:tcPr marL="9525" marR="9525" marT="9525"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1.500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2.000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2.500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4.000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algn="ctr" rtl="0" fontAlgn="ctr"/>
                      <a:r>
                        <a:rPr lang="tr-TR" sz="1200" b="0" i="0" u="none" strike="noStrike">
                          <a:solidFill>
                            <a:srgbClr val="000000"/>
                          </a:solidFill>
                          <a:effectLst/>
                          <a:latin typeface="Calibri" panose="020F0502020204030204" pitchFamily="34" charset="0"/>
                        </a:rPr>
                        <a:t>11.000</a:t>
                      </a:r>
                    </a:p>
                  </a:txBody>
                  <a:tcPr marL="9525" marR="9525" marT="9525"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2651668206"/>
                  </a:ext>
                </a:extLst>
              </a:tr>
              <a:tr h="345100">
                <a:tc>
                  <a:txBody>
                    <a:bodyPr/>
                    <a:lstStyle/>
                    <a:p>
                      <a:pPr marL="0" marR="0" lvl="0" indent="0" algn="ctr" rtl="0">
                        <a:lnSpc>
                          <a:spcPct val="100000"/>
                        </a:lnSpc>
                        <a:spcBef>
                          <a:spcPts val="0"/>
                        </a:spcBef>
                        <a:spcAft>
                          <a:spcPts val="0"/>
                        </a:spcAft>
                        <a:buClr>
                          <a:srgbClr val="000000"/>
                        </a:buClr>
                        <a:buSzPts val="900"/>
                        <a:buFont typeface="Calibri"/>
                        <a:buNone/>
                      </a:pPr>
                      <a:r>
                        <a:rPr lang="en-US" sz="1200" b="1" i="0" u="none">
                          <a:solidFill>
                            <a:srgbClr val="000000"/>
                          </a:solidFill>
                          <a:latin typeface="Calibri"/>
                          <a:ea typeface="Calibri"/>
                          <a:cs typeface="Calibri"/>
                          <a:sym typeface="Calibri"/>
                        </a:rPr>
                        <a:t>AMAÇ TOPLAM</a:t>
                      </a:r>
                      <a:endParaRPr sz="1200"/>
                    </a:p>
                  </a:txBody>
                  <a:tcPr marL="0" marR="0" marT="0" marB="0" anchor="b">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CBAD"/>
                    </a:solidFill>
                  </a:tcPr>
                </a:tc>
                <a:tc>
                  <a:txBody>
                    <a:bodyPr/>
                    <a:lstStyle/>
                    <a:p>
                      <a:pPr algn="ctr" rtl="0" fontAlgn="ctr"/>
                      <a:r>
                        <a:rPr lang="tr-TR" sz="1200" b="0" i="0" u="none" strike="noStrike">
                          <a:solidFill>
                            <a:srgbClr val="000000"/>
                          </a:solidFill>
                          <a:effectLst/>
                          <a:latin typeface="Calibri" panose="020F0502020204030204" pitchFamily="34" charset="0"/>
                        </a:rPr>
                        <a:t>53.000</a:t>
                      </a:r>
                    </a:p>
                  </a:txBody>
                  <a:tcPr marL="9525" marR="9525" marT="9525"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CBAD"/>
                    </a:solidFill>
                  </a:tcPr>
                </a:tc>
                <a:tc>
                  <a:txBody>
                    <a:bodyPr/>
                    <a:lstStyle/>
                    <a:p>
                      <a:pPr algn="ctr" rtl="0" fontAlgn="ctr"/>
                      <a:r>
                        <a:rPr lang="tr-TR" sz="1200" b="0" i="0" u="none" strike="noStrike">
                          <a:solidFill>
                            <a:srgbClr val="000000"/>
                          </a:solidFill>
                          <a:effectLst/>
                          <a:latin typeface="Calibri" panose="020F0502020204030204" pitchFamily="34" charset="0"/>
                        </a:rPr>
                        <a:t>64.500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CBAD"/>
                    </a:solidFill>
                  </a:tcPr>
                </a:tc>
                <a:tc>
                  <a:txBody>
                    <a:bodyPr/>
                    <a:lstStyle/>
                    <a:p>
                      <a:pPr algn="ctr" rtl="0" fontAlgn="ctr"/>
                      <a:r>
                        <a:rPr lang="tr-TR" sz="1200" b="0" i="0" u="none" strike="noStrike">
                          <a:solidFill>
                            <a:srgbClr val="000000"/>
                          </a:solidFill>
                          <a:effectLst/>
                          <a:latin typeface="Calibri" panose="020F0502020204030204" pitchFamily="34" charset="0"/>
                        </a:rPr>
                        <a:t>76.000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CBAD"/>
                    </a:solidFill>
                  </a:tcPr>
                </a:tc>
                <a:tc>
                  <a:txBody>
                    <a:bodyPr/>
                    <a:lstStyle/>
                    <a:p>
                      <a:pPr algn="ctr" rtl="0" fontAlgn="ctr"/>
                      <a:r>
                        <a:rPr lang="tr-TR" sz="1200" b="0" i="0" u="none" strike="noStrike">
                          <a:solidFill>
                            <a:srgbClr val="000000"/>
                          </a:solidFill>
                          <a:effectLst/>
                          <a:latin typeface="Calibri" panose="020F0502020204030204" pitchFamily="34" charset="0"/>
                        </a:rPr>
                        <a:t>87.500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CBAD"/>
                    </a:solidFill>
                  </a:tcPr>
                </a:tc>
                <a:tc>
                  <a:txBody>
                    <a:bodyPr/>
                    <a:lstStyle/>
                    <a:p>
                      <a:pPr algn="ctr" rtl="0" fontAlgn="ctr"/>
                      <a:r>
                        <a:rPr lang="tr-TR" sz="1200" b="0" i="0" u="none" strike="noStrike">
                          <a:solidFill>
                            <a:srgbClr val="000000"/>
                          </a:solidFill>
                          <a:effectLst/>
                          <a:latin typeface="Calibri" panose="020F0502020204030204" pitchFamily="34" charset="0"/>
                        </a:rPr>
                        <a:t>100.000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CBAD"/>
                    </a:solidFill>
                  </a:tcPr>
                </a:tc>
                <a:tc>
                  <a:txBody>
                    <a:bodyPr/>
                    <a:lstStyle/>
                    <a:p>
                      <a:pPr algn="ctr" rtl="0" fontAlgn="ctr"/>
                      <a:r>
                        <a:rPr lang="tr-TR" sz="1200" b="0" i="0" u="none" strike="noStrike">
                          <a:solidFill>
                            <a:srgbClr val="000000"/>
                          </a:solidFill>
                          <a:effectLst/>
                          <a:latin typeface="Calibri" panose="020F0502020204030204" pitchFamily="34" charset="0"/>
                        </a:rPr>
                        <a:t>381.000</a:t>
                      </a:r>
                    </a:p>
                  </a:txBody>
                  <a:tcPr marL="9525" marR="9525" marT="9525"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CBAD"/>
                    </a:solidFill>
                  </a:tcPr>
                </a:tc>
                <a:extLst>
                  <a:ext uri="{0D108BD9-81ED-4DB2-BD59-A6C34878D82A}">
                    <a16:rowId xmlns:a16="http://schemas.microsoft.com/office/drawing/2014/main" xmlns="" val="4264709125"/>
                  </a:ext>
                </a:extLst>
              </a:tr>
              <a:tr h="345100">
                <a:tc>
                  <a:txBody>
                    <a:bodyPr/>
                    <a:lstStyle/>
                    <a:p>
                      <a:pPr marL="0" marR="0" lvl="0" indent="0" algn="ctr" rtl="0">
                        <a:lnSpc>
                          <a:spcPct val="100000"/>
                        </a:lnSpc>
                        <a:spcBef>
                          <a:spcPts val="0"/>
                        </a:spcBef>
                        <a:spcAft>
                          <a:spcPts val="0"/>
                        </a:spcAft>
                        <a:buClr>
                          <a:srgbClr val="000000"/>
                        </a:buClr>
                        <a:buSzPts val="900"/>
                        <a:buFont typeface="Calibri"/>
                        <a:buNone/>
                      </a:pPr>
                      <a:r>
                        <a:rPr lang="en-US" sz="1200" b="1" i="0" u="none">
                          <a:solidFill>
                            <a:srgbClr val="000000"/>
                          </a:solidFill>
                          <a:latin typeface="Calibri"/>
                          <a:ea typeface="Calibri"/>
                          <a:cs typeface="Calibri"/>
                          <a:sym typeface="Calibri"/>
                        </a:rPr>
                        <a:t>Genel Yönetim Giderleri</a:t>
                      </a:r>
                      <a:endParaRPr sz="1200"/>
                    </a:p>
                  </a:txBody>
                  <a:tcPr marL="0" marR="0" marT="0" marB="0" anchor="b">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B084"/>
                    </a:solidFill>
                  </a:tcPr>
                </a:tc>
                <a:tc>
                  <a:txBody>
                    <a:bodyPr/>
                    <a:lstStyle/>
                    <a:p>
                      <a:pPr algn="ctr" rtl="0" fontAlgn="ctr"/>
                      <a:r>
                        <a:rPr lang="tr-TR" sz="1200" b="0" i="0" u="none" strike="noStrike">
                          <a:solidFill>
                            <a:srgbClr val="000000"/>
                          </a:solidFill>
                          <a:effectLst/>
                          <a:latin typeface="Calibri" panose="020F0502020204030204" pitchFamily="34" charset="0"/>
                        </a:rPr>
                        <a:t>51.000</a:t>
                      </a:r>
                    </a:p>
                  </a:txBody>
                  <a:tcPr marL="9525" marR="9525" marT="9525"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B084"/>
                    </a:solidFill>
                  </a:tcPr>
                </a:tc>
                <a:tc>
                  <a:txBody>
                    <a:bodyPr/>
                    <a:lstStyle/>
                    <a:p>
                      <a:pPr algn="ctr" rtl="0" fontAlgn="ctr"/>
                      <a:r>
                        <a:rPr lang="tr-TR" sz="1200" b="0" i="0" u="none" strike="noStrike">
                          <a:solidFill>
                            <a:srgbClr val="000000"/>
                          </a:solidFill>
                          <a:effectLst/>
                          <a:latin typeface="Calibri" panose="020F0502020204030204" pitchFamily="34" charset="0"/>
                        </a:rPr>
                        <a:t>55.000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4B084"/>
                    </a:solidFill>
                  </a:tcPr>
                </a:tc>
                <a:tc>
                  <a:txBody>
                    <a:bodyPr/>
                    <a:lstStyle/>
                    <a:p>
                      <a:pPr algn="ctr" rtl="0" fontAlgn="ctr"/>
                      <a:r>
                        <a:rPr lang="tr-TR" sz="1200" b="0" i="0" u="none" strike="noStrike">
                          <a:solidFill>
                            <a:srgbClr val="000000"/>
                          </a:solidFill>
                          <a:effectLst/>
                          <a:latin typeface="Calibri" panose="020F0502020204030204" pitchFamily="34" charset="0"/>
                        </a:rPr>
                        <a:t>63.000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4B084"/>
                    </a:solidFill>
                  </a:tcPr>
                </a:tc>
                <a:tc>
                  <a:txBody>
                    <a:bodyPr/>
                    <a:lstStyle/>
                    <a:p>
                      <a:pPr algn="ctr" rtl="0" fontAlgn="ctr"/>
                      <a:r>
                        <a:rPr lang="tr-TR" sz="1200" b="0" i="0" u="none" strike="noStrike">
                          <a:solidFill>
                            <a:srgbClr val="000000"/>
                          </a:solidFill>
                          <a:effectLst/>
                          <a:latin typeface="Calibri" panose="020F0502020204030204" pitchFamily="34" charset="0"/>
                        </a:rPr>
                        <a:t>75.000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4B084"/>
                    </a:solidFill>
                  </a:tcPr>
                </a:tc>
                <a:tc>
                  <a:txBody>
                    <a:bodyPr/>
                    <a:lstStyle/>
                    <a:p>
                      <a:pPr algn="ctr" rtl="0" fontAlgn="ctr"/>
                      <a:r>
                        <a:rPr lang="tr-TR" sz="1200" b="0" i="0" u="none" strike="noStrike">
                          <a:solidFill>
                            <a:srgbClr val="000000"/>
                          </a:solidFill>
                          <a:effectLst/>
                          <a:latin typeface="Calibri" panose="020F0502020204030204" pitchFamily="34" charset="0"/>
                        </a:rPr>
                        <a:t>900.000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4B084"/>
                    </a:solidFill>
                  </a:tcPr>
                </a:tc>
                <a:tc>
                  <a:txBody>
                    <a:bodyPr/>
                    <a:lstStyle/>
                    <a:p>
                      <a:pPr algn="ctr" rtl="0" fontAlgn="ctr"/>
                      <a:r>
                        <a:rPr lang="tr-TR" sz="1200" b="0" i="0" u="none" strike="noStrike">
                          <a:solidFill>
                            <a:srgbClr val="000000"/>
                          </a:solidFill>
                          <a:effectLst/>
                          <a:latin typeface="Calibri" panose="020F0502020204030204" pitchFamily="34" charset="0"/>
                        </a:rPr>
                        <a:t>334.000</a:t>
                      </a:r>
                    </a:p>
                  </a:txBody>
                  <a:tcPr marL="9525" marR="9525" marT="9525"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4B084"/>
                    </a:solidFill>
                  </a:tcPr>
                </a:tc>
                <a:extLst>
                  <a:ext uri="{0D108BD9-81ED-4DB2-BD59-A6C34878D82A}">
                    <a16:rowId xmlns:a16="http://schemas.microsoft.com/office/drawing/2014/main" xmlns="" val="3548344361"/>
                  </a:ext>
                </a:extLst>
              </a:tr>
              <a:tr h="345100">
                <a:tc>
                  <a:txBody>
                    <a:bodyPr/>
                    <a:lstStyle/>
                    <a:p>
                      <a:pPr marL="0" marR="0" lvl="0" indent="0" algn="ctr" rtl="0">
                        <a:lnSpc>
                          <a:spcPct val="100000"/>
                        </a:lnSpc>
                        <a:spcBef>
                          <a:spcPts val="0"/>
                        </a:spcBef>
                        <a:spcAft>
                          <a:spcPts val="0"/>
                        </a:spcAft>
                        <a:buClr>
                          <a:srgbClr val="000000"/>
                        </a:buClr>
                        <a:buSzPts val="900"/>
                        <a:buFont typeface="Calibri"/>
                        <a:buNone/>
                      </a:pPr>
                      <a:r>
                        <a:rPr lang="en-US" sz="1200" b="1" i="0" u="none">
                          <a:solidFill>
                            <a:srgbClr val="000000"/>
                          </a:solidFill>
                          <a:latin typeface="Calibri"/>
                          <a:ea typeface="Calibri"/>
                          <a:cs typeface="Calibri"/>
                          <a:sym typeface="Calibri"/>
                        </a:rPr>
                        <a:t>TOPLAM KAYNAK</a:t>
                      </a:r>
                      <a:endParaRPr sz="1200"/>
                    </a:p>
                  </a:txBody>
                  <a:tcPr marL="0" marR="0" marT="0" marB="0" anchor="b">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5911"/>
                    </a:solidFill>
                  </a:tcPr>
                </a:tc>
                <a:tc>
                  <a:txBody>
                    <a:bodyPr/>
                    <a:lstStyle/>
                    <a:p>
                      <a:pPr algn="ctr" rtl="0" fontAlgn="ctr"/>
                      <a:r>
                        <a:rPr lang="tr-TR" sz="1200" b="0" i="0" u="none" strike="noStrike">
                          <a:solidFill>
                            <a:srgbClr val="000000"/>
                          </a:solidFill>
                          <a:effectLst/>
                          <a:latin typeface="Calibri" panose="020F0502020204030204" pitchFamily="34" charset="0"/>
                        </a:rPr>
                        <a:t>53.000</a:t>
                      </a:r>
                    </a:p>
                  </a:txBody>
                  <a:tcPr marL="9525" marR="9525" marT="9525" marB="0" anchor="ctr">
                    <a:lnL w="12700"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5911"/>
                    </a:solidFill>
                  </a:tcPr>
                </a:tc>
                <a:tc>
                  <a:txBody>
                    <a:bodyPr/>
                    <a:lstStyle/>
                    <a:p>
                      <a:pPr algn="ctr" rtl="0" fontAlgn="ctr"/>
                      <a:r>
                        <a:rPr lang="tr-TR" sz="1200" b="0" i="0" u="none" strike="noStrike">
                          <a:solidFill>
                            <a:srgbClr val="000000"/>
                          </a:solidFill>
                          <a:effectLst/>
                          <a:latin typeface="Calibri" panose="020F0502020204030204" pitchFamily="34" charset="0"/>
                        </a:rPr>
                        <a:t>64.500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5911"/>
                    </a:solidFill>
                  </a:tcPr>
                </a:tc>
                <a:tc>
                  <a:txBody>
                    <a:bodyPr/>
                    <a:lstStyle/>
                    <a:p>
                      <a:pPr algn="ctr" rtl="0" fontAlgn="ctr"/>
                      <a:r>
                        <a:rPr lang="tr-TR" sz="1200" b="0" i="0" u="none" strike="noStrike">
                          <a:solidFill>
                            <a:srgbClr val="000000"/>
                          </a:solidFill>
                          <a:effectLst/>
                          <a:latin typeface="Calibri" panose="020F0502020204030204" pitchFamily="34" charset="0"/>
                        </a:rPr>
                        <a:t>76.000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5911"/>
                    </a:solidFill>
                  </a:tcPr>
                </a:tc>
                <a:tc>
                  <a:txBody>
                    <a:bodyPr/>
                    <a:lstStyle/>
                    <a:p>
                      <a:pPr algn="ctr" rtl="0" fontAlgn="ctr"/>
                      <a:r>
                        <a:rPr lang="tr-TR" sz="1200" b="0" i="0" u="none" strike="noStrike">
                          <a:solidFill>
                            <a:srgbClr val="000000"/>
                          </a:solidFill>
                          <a:effectLst/>
                          <a:latin typeface="Calibri" panose="020F0502020204030204" pitchFamily="34" charset="0"/>
                        </a:rPr>
                        <a:t>87.500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5911"/>
                    </a:solidFill>
                  </a:tcPr>
                </a:tc>
                <a:tc>
                  <a:txBody>
                    <a:bodyPr/>
                    <a:lstStyle/>
                    <a:p>
                      <a:pPr algn="ctr" rtl="0" fontAlgn="ctr"/>
                      <a:r>
                        <a:rPr lang="tr-TR" sz="1200" b="0" i="0" u="none" strike="noStrike">
                          <a:solidFill>
                            <a:srgbClr val="000000"/>
                          </a:solidFill>
                          <a:effectLst/>
                          <a:latin typeface="Calibri" panose="020F0502020204030204" pitchFamily="34" charset="0"/>
                        </a:rPr>
                        <a:t>100.000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5911"/>
                    </a:solidFill>
                  </a:tcPr>
                </a:tc>
                <a:tc>
                  <a:txBody>
                    <a:bodyPr/>
                    <a:lstStyle/>
                    <a:p>
                      <a:pPr algn="ctr" rtl="0" fontAlgn="ctr"/>
                      <a:r>
                        <a:rPr lang="tr-TR" sz="1200" b="0" i="0" u="none" strike="noStrike">
                          <a:solidFill>
                            <a:srgbClr val="000000"/>
                          </a:solidFill>
                          <a:effectLst/>
                          <a:latin typeface="Calibri" panose="020F0502020204030204" pitchFamily="34" charset="0"/>
                        </a:rPr>
                        <a:t>381.000</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5911"/>
                    </a:solidFill>
                  </a:tcPr>
                </a:tc>
                <a:extLst>
                  <a:ext uri="{0D108BD9-81ED-4DB2-BD59-A6C34878D82A}">
                    <a16:rowId xmlns:a16="http://schemas.microsoft.com/office/drawing/2014/main" xmlns="" val="3605584908"/>
                  </a:ext>
                </a:extLst>
              </a:tr>
            </a:tbl>
          </a:graphicData>
        </a:graphic>
      </p:graphicFrame>
      <p:sp>
        <p:nvSpPr>
          <p:cNvPr id="3" name="Slayt Numarası Yer Tutucusu 2">
            <a:extLst>
              <a:ext uri="{FF2B5EF4-FFF2-40B4-BE49-F238E27FC236}">
                <a16:creationId xmlns:a16="http://schemas.microsoft.com/office/drawing/2014/main" xmlns="" id="{670CC9A4-07AC-4120-4629-270F4EF7CEFD}"/>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28</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38"/>
          <p:cNvSpPr txBox="1"/>
          <p:nvPr/>
        </p:nvSpPr>
        <p:spPr>
          <a:xfrm>
            <a:off x="279379" y="3663839"/>
            <a:ext cx="6116239" cy="261570"/>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100" b="1" i="0" u="none">
                <a:solidFill>
                  <a:schemeClr val="dk1"/>
                </a:solidFill>
                <a:latin typeface="Times New Roman" panose="02020603050405020304" pitchFamily="18" charset="0"/>
                <a:ea typeface="Cambria"/>
                <a:cs typeface="Times New Roman" panose="02020603050405020304" pitchFamily="18" charset="0"/>
                <a:sym typeface="Cambria"/>
              </a:rPr>
              <a:t>Tablo 16. Gelir-Gider Tablosu</a:t>
            </a:r>
            <a:endParaRPr sz="1100">
              <a:latin typeface="Times New Roman" panose="02020603050405020304" pitchFamily="18" charset="0"/>
              <a:cs typeface="Times New Roman" panose="02020603050405020304" pitchFamily="18" charset="0"/>
            </a:endParaRPr>
          </a:p>
        </p:txBody>
      </p:sp>
      <p:sp>
        <p:nvSpPr>
          <p:cNvPr id="949" name="Google Shape;949;p38"/>
          <p:cNvSpPr txBox="1"/>
          <p:nvPr/>
        </p:nvSpPr>
        <p:spPr>
          <a:xfrm>
            <a:off x="279379" y="876402"/>
            <a:ext cx="6248400" cy="261570"/>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100" b="1" i="0" u="none">
                <a:solidFill>
                  <a:schemeClr val="dk1"/>
                </a:solidFill>
                <a:latin typeface="Times New Roman" panose="02020603050405020304" pitchFamily="18" charset="0"/>
                <a:ea typeface="Cambria"/>
                <a:cs typeface="Times New Roman" panose="02020603050405020304" pitchFamily="18" charset="0"/>
                <a:sym typeface="Cambria"/>
              </a:rPr>
              <a:t>Tablo 15. Harcama Kalemler</a:t>
            </a:r>
            <a:endParaRPr sz="1100">
              <a:latin typeface="Times New Roman" panose="02020603050405020304" pitchFamily="18" charset="0"/>
              <a:cs typeface="Times New Roman" panose="02020603050405020304" pitchFamily="18" charset="0"/>
            </a:endParaRPr>
          </a:p>
        </p:txBody>
      </p:sp>
      <p:graphicFrame>
        <p:nvGraphicFramePr>
          <p:cNvPr id="950" name="Google Shape;950;p38"/>
          <p:cNvGraphicFramePr/>
          <p:nvPr>
            <p:extLst>
              <p:ext uri="{D42A27DB-BD31-4B8C-83A1-F6EECF244321}">
                <p14:modId xmlns:p14="http://schemas.microsoft.com/office/powerpoint/2010/main" xmlns="" val="1363066831"/>
              </p:ext>
            </p:extLst>
          </p:nvPr>
        </p:nvGraphicFramePr>
        <p:xfrm>
          <a:off x="901701" y="1285484"/>
          <a:ext cx="5730900" cy="2043978"/>
        </p:xfrm>
        <a:graphic>
          <a:graphicData uri="http://schemas.openxmlformats.org/drawingml/2006/table">
            <a:tbl>
              <a:tblPr>
                <a:noFill/>
                <a:tableStyleId>{85591258-8B19-4969-B31F-6914642E252F}</a:tableStyleId>
              </a:tblPr>
              <a:tblGrid>
                <a:gridCol w="1645507">
                  <a:extLst>
                    <a:ext uri="{9D8B030D-6E8A-4147-A177-3AD203B41FA5}">
                      <a16:colId xmlns:a16="http://schemas.microsoft.com/office/drawing/2014/main" xmlns="" val="20000"/>
                    </a:ext>
                  </a:extLst>
                </a:gridCol>
                <a:gridCol w="4085393">
                  <a:extLst>
                    <a:ext uri="{9D8B030D-6E8A-4147-A177-3AD203B41FA5}">
                      <a16:colId xmlns:a16="http://schemas.microsoft.com/office/drawing/2014/main" xmlns="" val="20001"/>
                    </a:ext>
                  </a:extLst>
                </a:gridCol>
              </a:tblGrid>
              <a:tr h="322374">
                <a:tc>
                  <a:txBody>
                    <a:bodyPr/>
                    <a:lstStyle/>
                    <a:p>
                      <a:pPr marL="0" marR="0" lvl="0" indent="0" algn="l"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Harcama Kalemi</a:t>
                      </a:r>
                      <a:endParaRPr sz="1200">
                        <a:latin typeface="Times New Roman" panose="02020603050405020304" pitchFamily="18" charset="0"/>
                        <a:cs typeface="Times New Roman" panose="02020603050405020304" pitchFamily="18" charset="0"/>
                      </a:endParaRPr>
                    </a:p>
                  </a:txBody>
                  <a:tcPr marL="51435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Çeşitleri</a:t>
                      </a:r>
                      <a:endParaRPr sz="1200">
                        <a:latin typeface="Times New Roman" panose="02020603050405020304" pitchFamily="18" charset="0"/>
                        <a:cs typeface="Times New Roman" panose="02020603050405020304" pitchFamily="18" charset="0"/>
                      </a:endParaRPr>
                    </a:p>
                  </a:txBody>
                  <a:tcPr marL="51435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0"/>
                  </a:ext>
                </a:extLst>
              </a:tr>
              <a:tr h="297025">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Personel</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Sözleşmeli olarak çalışan personelin (sekreter temizlik, güvenlik) ücret, vergi, sigorta vb. giderleri</a:t>
                      </a:r>
                      <a:endParaRPr sz="1200">
                        <a:latin typeface="Times New Roman" panose="02020603050405020304" pitchFamily="18" charset="0"/>
                        <a:cs typeface="Times New Roman" panose="02020603050405020304" pitchFamily="18" charset="0"/>
                      </a:endParaRPr>
                    </a:p>
                  </a:txBody>
                  <a:tcPr marL="257175"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1"/>
                  </a:ext>
                </a:extLst>
              </a:tr>
              <a:tr h="297025">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Onarım</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Okul/</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kurum</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binası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tesisatlarıyla</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ilgili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her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türlü</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küçük</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onarım</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makine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bilgisayar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yazıcı</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vb.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bakım</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giderleri</a:t>
                      </a:r>
                      <a:endParaRPr sz="1200">
                        <a:latin typeface="Times New Roman" panose="02020603050405020304" pitchFamily="18" charset="0"/>
                        <a:cs typeface="Times New Roman" panose="02020603050405020304" pitchFamily="18" charset="0"/>
                      </a:endParaRPr>
                    </a:p>
                  </a:txBody>
                  <a:tcPr marL="257175"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247521">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Sosyal-sportif faaliyetler</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Etkinlikler ile ilgili giderler</a:t>
                      </a:r>
                      <a:endParaRPr sz="1200">
                        <a:latin typeface="Times New Roman" panose="02020603050405020304" pitchFamily="18" charset="0"/>
                        <a:cs typeface="Times New Roman" panose="02020603050405020304" pitchFamily="18" charset="0"/>
                      </a:endParaRPr>
                    </a:p>
                  </a:txBody>
                  <a:tcPr marL="257175"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3"/>
                  </a:ext>
                </a:extLst>
              </a:tr>
              <a:tr h="247521">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Temizlik</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Temizlik malzemeleri alımı</a:t>
                      </a:r>
                      <a:endParaRPr sz="1200">
                        <a:latin typeface="Times New Roman" panose="02020603050405020304" pitchFamily="18" charset="0"/>
                        <a:cs typeface="Times New Roman" panose="02020603050405020304" pitchFamily="18" charset="0"/>
                      </a:endParaRPr>
                    </a:p>
                  </a:txBody>
                  <a:tcPr marL="257175"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247521">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İletişim</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Telefon, faks, internet, posta, mesaj giderleri</a:t>
                      </a:r>
                      <a:endParaRPr sz="1200">
                        <a:latin typeface="Times New Roman" panose="02020603050405020304" pitchFamily="18" charset="0"/>
                        <a:cs typeface="Times New Roman" panose="02020603050405020304" pitchFamily="18" charset="0"/>
                      </a:endParaRPr>
                    </a:p>
                  </a:txBody>
                  <a:tcPr marL="257175"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5"/>
                  </a:ext>
                </a:extLst>
              </a:tr>
              <a:tr h="247521">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Kırtasiye</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Her türlü kırtasiye ve sarf malzemesi giderleri</a:t>
                      </a:r>
                      <a:endParaRPr sz="1200">
                        <a:latin typeface="Times New Roman" panose="02020603050405020304" pitchFamily="18" charset="0"/>
                        <a:cs typeface="Times New Roman" panose="02020603050405020304" pitchFamily="18" charset="0"/>
                      </a:endParaRPr>
                    </a:p>
                  </a:txBody>
                  <a:tcPr marL="257175"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bl>
          </a:graphicData>
        </a:graphic>
      </p:graphicFrame>
      <p:graphicFrame>
        <p:nvGraphicFramePr>
          <p:cNvPr id="951" name="Google Shape;951;p38"/>
          <p:cNvGraphicFramePr/>
          <p:nvPr>
            <p:extLst>
              <p:ext uri="{D42A27DB-BD31-4B8C-83A1-F6EECF244321}">
                <p14:modId xmlns:p14="http://schemas.microsoft.com/office/powerpoint/2010/main" xmlns="" val="1488496367"/>
              </p:ext>
            </p:extLst>
          </p:nvPr>
        </p:nvGraphicFramePr>
        <p:xfrm>
          <a:off x="901701" y="4216400"/>
          <a:ext cx="5803899" cy="5348183"/>
        </p:xfrm>
        <a:graphic>
          <a:graphicData uri="http://schemas.openxmlformats.org/drawingml/2006/table">
            <a:tbl>
              <a:tblPr>
                <a:noFill/>
                <a:tableStyleId>{85591258-8B19-4969-B31F-6914642E252F}</a:tableStyleId>
              </a:tblPr>
              <a:tblGrid>
                <a:gridCol w="1904999">
                  <a:extLst>
                    <a:ext uri="{9D8B030D-6E8A-4147-A177-3AD203B41FA5}">
                      <a16:colId xmlns:a16="http://schemas.microsoft.com/office/drawing/2014/main" xmlns="" val="20000"/>
                    </a:ext>
                  </a:extLst>
                </a:gridCol>
                <a:gridCol w="571500">
                  <a:extLst>
                    <a:ext uri="{9D8B030D-6E8A-4147-A177-3AD203B41FA5}">
                      <a16:colId xmlns:a16="http://schemas.microsoft.com/office/drawing/2014/main" xmlns="" val="20001"/>
                    </a:ext>
                  </a:extLst>
                </a:gridCol>
                <a:gridCol w="787400">
                  <a:extLst>
                    <a:ext uri="{9D8B030D-6E8A-4147-A177-3AD203B41FA5}">
                      <a16:colId xmlns:a16="http://schemas.microsoft.com/office/drawing/2014/main" xmlns="" val="20002"/>
                    </a:ext>
                  </a:extLst>
                </a:gridCol>
                <a:gridCol w="508000">
                  <a:extLst>
                    <a:ext uri="{9D8B030D-6E8A-4147-A177-3AD203B41FA5}">
                      <a16:colId xmlns:a16="http://schemas.microsoft.com/office/drawing/2014/main" xmlns="" val="20003"/>
                    </a:ext>
                  </a:extLst>
                </a:gridCol>
                <a:gridCol w="635000">
                  <a:extLst>
                    <a:ext uri="{9D8B030D-6E8A-4147-A177-3AD203B41FA5}">
                      <a16:colId xmlns:a16="http://schemas.microsoft.com/office/drawing/2014/main" xmlns="" val="20004"/>
                    </a:ext>
                  </a:extLst>
                </a:gridCol>
                <a:gridCol w="596900">
                  <a:extLst>
                    <a:ext uri="{9D8B030D-6E8A-4147-A177-3AD203B41FA5}">
                      <a16:colId xmlns:a16="http://schemas.microsoft.com/office/drawing/2014/main" xmlns="" val="20005"/>
                    </a:ext>
                  </a:extLst>
                </a:gridCol>
                <a:gridCol w="800100">
                  <a:extLst>
                    <a:ext uri="{9D8B030D-6E8A-4147-A177-3AD203B41FA5}">
                      <a16:colId xmlns:a16="http://schemas.microsoft.com/office/drawing/2014/main" xmlns="" val="20006"/>
                    </a:ext>
                  </a:extLst>
                </a:gridCol>
              </a:tblGrid>
              <a:tr h="534948">
                <a:tc>
                  <a:txBody>
                    <a:bodyPr/>
                    <a:lstStyle/>
                    <a:p>
                      <a:pPr marL="0" marR="0" lvl="0" indent="0" algn="l"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YILLAR</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2021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tc>
                <a:tc gridSpan="2">
                  <a:txBody>
                    <a:bodyPr/>
                    <a:lstStyle/>
                    <a:p>
                      <a:pPr marL="0" marR="0" lvl="0" indent="0" algn="ctr"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2022</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tr-TR"/>
                    </a:p>
                  </a:txBody>
                  <a:tcPr/>
                </a:tc>
                <a:tc gridSpan="2">
                  <a:txBody>
                    <a:bodyPr/>
                    <a:lstStyle/>
                    <a:p>
                      <a:pPr marL="0" marR="0" lvl="0" indent="0" algn="ctr"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2023</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hMerge="1">
                  <a:txBody>
                    <a:bodyPr/>
                    <a:lstStyle/>
                    <a:p>
                      <a:endParaRPr lang="tr-TR"/>
                    </a:p>
                  </a:txBody>
                  <a:tcPr/>
                </a:tc>
                <a:extLst>
                  <a:ext uri="{0D108BD9-81ED-4DB2-BD59-A6C34878D82A}">
                    <a16:rowId xmlns:a16="http://schemas.microsoft.com/office/drawing/2014/main" xmlns="" val="10000"/>
                  </a:ext>
                </a:extLst>
              </a:tr>
              <a:tr h="534948">
                <a:tc>
                  <a:txBody>
                    <a:bodyPr/>
                    <a:lstStyle/>
                    <a:p>
                      <a:pPr marL="0" marR="0" lvl="0" indent="0" algn="l"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HARCAMA KALEMLERİ</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GELİR</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GİDER</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GELİR</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GİDER</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GELİR</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l" rtl="0">
                        <a:lnSpc>
                          <a:spcPct val="100000"/>
                        </a:lnSpc>
                        <a:spcBef>
                          <a:spcPts val="0"/>
                        </a:spcBef>
                        <a:spcAft>
                          <a:spcPts val="0"/>
                        </a:spcAft>
                        <a:buClr>
                          <a:srgbClr val="000000"/>
                        </a:buClr>
                        <a:buSzPts val="10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GİDER</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1"/>
                  </a:ext>
                </a:extLst>
              </a:tr>
              <a:tr h="534948">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Temizlik</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8">
                  <a:txBody>
                    <a:bodyPr/>
                    <a:lstStyle/>
                    <a:p>
                      <a:pPr marL="0" marR="0" lvl="0" indent="0" algn="l" rtl="0">
                        <a:lnSpc>
                          <a:spcPct val="100000"/>
                        </a:lnSpc>
                        <a:spcBef>
                          <a:spcPts val="0"/>
                        </a:spcBef>
                        <a:spcAft>
                          <a:spcPts val="0"/>
                        </a:spcAft>
                        <a:buClr>
                          <a:srgbClr val="000000"/>
                        </a:buClr>
                        <a:buSzPts val="1100"/>
                        <a:buFont typeface="Times New Roman"/>
                        <a:buNone/>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955</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1799,77</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8">
                  <a:txBody>
                    <a:bodyPr/>
                    <a:lstStyle/>
                    <a:p>
                      <a:pPr marL="0" marR="0" lvl="0" indent="0" algn="ctr" rtl="0">
                        <a:lnSpc>
                          <a:spcPct val="100000"/>
                        </a:lnSpc>
                        <a:spcBef>
                          <a:spcPts val="0"/>
                        </a:spcBef>
                        <a:spcAft>
                          <a:spcPts val="0"/>
                        </a:spcAft>
                        <a:buClr>
                          <a:srgbClr val="000000"/>
                        </a:buClr>
                        <a:buSzPts val="1100"/>
                        <a:buFont typeface="Times New Roman"/>
                        <a:buNone/>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12500 </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8">
                  <a:txBody>
                    <a:bodyPr/>
                    <a:lstStyle/>
                    <a:p>
                      <a:pPr marL="0" marR="0" lvl="0" indent="0" algn="ctr" rtl="0">
                        <a:lnSpc>
                          <a:spcPct val="100000"/>
                        </a:lnSpc>
                        <a:spcBef>
                          <a:spcPts val="0"/>
                        </a:spcBef>
                        <a:spcAft>
                          <a:spcPts val="0"/>
                        </a:spcAft>
                        <a:buClr>
                          <a:srgbClr val="000000"/>
                        </a:buClr>
                        <a:buSzPts val="1100"/>
                        <a:buFont typeface="Times New Roman"/>
                        <a:buNone/>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11000</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716,75</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534948">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Küçük Onarım</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325</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649</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3"/>
                  </a:ext>
                </a:extLst>
              </a:tr>
              <a:tr h="534948">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Bilgisayar Harcamaları</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900</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9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275</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533651">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Büro Makinaları Harcamaları</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600</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5"/>
                  </a:ext>
                </a:extLst>
              </a:tr>
              <a:tr h="534948">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Telefon</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534948">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Sosyal Faaliyetler</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1100</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5336,5</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7"/>
                  </a:ext>
                </a:extLst>
              </a:tr>
              <a:tr h="534948">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Kırtasiye</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74,90</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0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1500</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8"/>
                  </a:ext>
                </a:extLst>
              </a:tr>
              <a:tr h="534948">
                <a:tc>
                  <a:txBody>
                    <a:bodyPr/>
                    <a:lstStyle/>
                    <a:p>
                      <a:pPr marL="0" marR="0" lvl="0" indent="0" algn="l" rtl="0">
                        <a:lnSpc>
                          <a:spcPct val="100000"/>
                        </a:lnSpc>
                        <a:spcBef>
                          <a:spcPts val="0"/>
                        </a:spcBef>
                        <a:spcAft>
                          <a:spcPts val="0"/>
                        </a:spcAft>
                        <a:buClr>
                          <a:srgbClr val="000000"/>
                        </a:buClr>
                        <a:buSzPts val="10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GENEL</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1599,12</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1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8580,86</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EFD9"/>
                    </a:solidFill>
                  </a:tcPr>
                </a:tc>
                <a:extLst>
                  <a:ext uri="{0D108BD9-81ED-4DB2-BD59-A6C34878D82A}">
                    <a16:rowId xmlns:a16="http://schemas.microsoft.com/office/drawing/2014/main" xmlns="" val="10009"/>
                  </a:ext>
                </a:extLst>
              </a:tr>
            </a:tbl>
          </a:graphicData>
        </a:graphic>
      </p:graphicFrame>
      <p:sp>
        <p:nvSpPr>
          <p:cNvPr id="2" name="Slayt Numarası Yer Tutucusu 1">
            <a:extLst>
              <a:ext uri="{FF2B5EF4-FFF2-40B4-BE49-F238E27FC236}">
                <a16:creationId xmlns:a16="http://schemas.microsoft.com/office/drawing/2014/main" xmlns="" id="{4A1EE27A-B8A6-0E93-1757-1B5531C2DE51}"/>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29</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grpSp>
        <p:nvGrpSpPr>
          <p:cNvPr id="533" name="Google Shape;533;p4"/>
          <p:cNvGrpSpPr/>
          <p:nvPr/>
        </p:nvGrpSpPr>
        <p:grpSpPr>
          <a:xfrm>
            <a:off x="931165" y="915774"/>
            <a:ext cx="6094561" cy="671514"/>
            <a:chOff x="193750" y="147627"/>
            <a:chExt cx="6674485" cy="672094"/>
          </a:xfrm>
        </p:grpSpPr>
        <p:sp>
          <p:nvSpPr>
            <p:cNvPr id="534" name="Google Shape;534;p4"/>
            <p:cNvSpPr/>
            <p:nvPr/>
          </p:nvSpPr>
          <p:spPr>
            <a:xfrm rot="-2880000">
              <a:off x="283883" y="198593"/>
              <a:ext cx="537039" cy="524086"/>
            </a:xfrm>
            <a:custGeom>
              <a:avLst/>
              <a:gdLst/>
              <a:ahLst/>
              <a:cxnLst/>
              <a:rect l="l" t="t" r="r" b="b"/>
              <a:pathLst>
                <a:path w="537039" h="524086" extrusionOk="0">
                  <a:moveTo>
                    <a:pt x="0" y="0"/>
                  </a:moveTo>
                  <a:lnTo>
                    <a:pt x="0" y="0"/>
                  </a:lnTo>
                  <a:lnTo>
                    <a:pt x="537039" y="0"/>
                  </a:lnTo>
                  <a:lnTo>
                    <a:pt x="0" y="524086"/>
                  </a:lnTo>
                  <a:lnTo>
                    <a:pt x="0" y="0"/>
                  </a:lnTo>
                  <a:close/>
                </a:path>
              </a:pathLst>
            </a:custGeom>
            <a:gradFill>
              <a:gsLst>
                <a:gs pos="0">
                  <a:srgbClr val="BCBCBC"/>
                </a:gs>
                <a:gs pos="35000">
                  <a:srgbClr val="D0D0D0"/>
                </a:gs>
                <a:gs pos="100000">
                  <a:srgbClr val="EDEDED"/>
                </a:gs>
              </a:gsLst>
              <a:lin ang="16200000" scaled="0"/>
            </a:gradFill>
            <a:ln w="9525"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535" name="Google Shape;535;p4"/>
            <p:cNvSpPr/>
            <p:nvPr/>
          </p:nvSpPr>
          <p:spPr>
            <a:xfrm rot="7740000">
              <a:off x="6219679" y="311238"/>
              <a:ext cx="540217" cy="476749"/>
            </a:xfrm>
            <a:custGeom>
              <a:avLst/>
              <a:gdLst/>
              <a:ahLst/>
              <a:cxnLst/>
              <a:rect l="l" t="t" r="r" b="b"/>
              <a:pathLst>
                <a:path w="540217" h="476749" extrusionOk="0">
                  <a:moveTo>
                    <a:pt x="0" y="7461"/>
                  </a:moveTo>
                  <a:lnTo>
                    <a:pt x="8454" y="0"/>
                  </a:lnTo>
                  <a:lnTo>
                    <a:pt x="540217" y="0"/>
                  </a:lnTo>
                  <a:lnTo>
                    <a:pt x="0" y="476749"/>
                  </a:lnTo>
                  <a:lnTo>
                    <a:pt x="0" y="7461"/>
                  </a:lnTo>
                  <a:close/>
                </a:path>
              </a:pathLst>
            </a:custGeom>
            <a:gradFill>
              <a:gsLst>
                <a:gs pos="0">
                  <a:srgbClr val="BCBCBC"/>
                </a:gs>
                <a:gs pos="35000">
                  <a:srgbClr val="D0D0D0"/>
                </a:gs>
                <a:gs pos="100000">
                  <a:srgbClr val="EDEDED"/>
                </a:gs>
              </a:gsLst>
              <a:lin ang="16200000" scaled="0"/>
            </a:gradFill>
            <a:ln w="9525"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536" name="Google Shape;536;p4"/>
            <p:cNvSpPr txBox="1"/>
            <p:nvPr/>
          </p:nvSpPr>
          <p:spPr>
            <a:xfrm>
              <a:off x="193750" y="147627"/>
              <a:ext cx="6674485" cy="401985"/>
            </a:xfrm>
            <a:prstGeom prst="rect">
              <a:avLst/>
            </a:prstGeom>
            <a:gradFill>
              <a:gsLst>
                <a:gs pos="0">
                  <a:srgbClr val="BCBCBC"/>
                </a:gs>
                <a:gs pos="35000">
                  <a:srgbClr val="D0D0D0"/>
                </a:gs>
                <a:gs pos="100000">
                  <a:srgbClr val="EDEDED"/>
                </a:gs>
              </a:gsLst>
              <a:lin ang="16200000" scaled="0"/>
            </a:gradFill>
            <a:ln w="9525"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600"/>
                <a:buFont typeface="Times New Roman"/>
                <a:buNone/>
              </a:pPr>
              <a:r>
                <a:rPr lang="en-US" sz="1600" b="1" i="0" u="none">
                  <a:solidFill>
                    <a:srgbClr val="000000"/>
                  </a:solidFill>
                  <a:latin typeface="Times New Roman"/>
                  <a:ea typeface="Times New Roman"/>
                  <a:cs typeface="Times New Roman"/>
                  <a:sym typeface="Times New Roman"/>
                </a:rPr>
                <a:t>GENÇLİĞE HİTABE</a:t>
              </a:r>
              <a:endParaRPr/>
            </a:p>
          </p:txBody>
        </p:sp>
      </p:grpSp>
      <p:pic>
        <p:nvPicPr>
          <p:cNvPr id="539" name="Google Shape;539;p4"/>
          <p:cNvPicPr preferRelativeResize="0"/>
          <p:nvPr/>
        </p:nvPicPr>
        <p:blipFill rotWithShape="1">
          <a:blip r:embed="rId3">
            <a:alphaModFix/>
          </a:blip>
          <a:srcRect/>
          <a:stretch/>
        </p:blipFill>
        <p:spPr>
          <a:xfrm>
            <a:off x="1157986" y="1455440"/>
            <a:ext cx="5472112" cy="773401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39"/>
          <p:cNvSpPr txBox="1"/>
          <p:nvPr/>
        </p:nvSpPr>
        <p:spPr>
          <a:xfrm>
            <a:off x="365801" y="1509400"/>
            <a:ext cx="5460393" cy="246062"/>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000" b="1" i="0" u="none">
                <a:solidFill>
                  <a:schemeClr val="dk1"/>
                </a:solidFill>
                <a:latin typeface="Cambria"/>
                <a:ea typeface="Cambria"/>
                <a:cs typeface="Cambria"/>
                <a:sym typeface="Cambria"/>
              </a:rPr>
              <a:t>Tablo 17. Norm Kadro Durumu</a:t>
            </a:r>
            <a:endParaRPr/>
          </a:p>
        </p:txBody>
      </p:sp>
      <p:graphicFrame>
        <p:nvGraphicFramePr>
          <p:cNvPr id="957" name="Google Shape;957;p39"/>
          <p:cNvGraphicFramePr/>
          <p:nvPr>
            <p:extLst>
              <p:ext uri="{D42A27DB-BD31-4B8C-83A1-F6EECF244321}">
                <p14:modId xmlns:p14="http://schemas.microsoft.com/office/powerpoint/2010/main" xmlns="" val="416033514"/>
              </p:ext>
            </p:extLst>
          </p:nvPr>
        </p:nvGraphicFramePr>
        <p:xfrm>
          <a:off x="904080" y="1912434"/>
          <a:ext cx="5753101" cy="7204959"/>
        </p:xfrm>
        <a:graphic>
          <a:graphicData uri="http://schemas.openxmlformats.org/drawingml/2006/table">
            <a:tbl>
              <a:tblPr>
                <a:noFill/>
                <a:tableStyleId>{85591258-8B19-4969-B31F-6914642E252F}</a:tableStyleId>
              </a:tblPr>
              <a:tblGrid>
                <a:gridCol w="1004402">
                  <a:extLst>
                    <a:ext uri="{9D8B030D-6E8A-4147-A177-3AD203B41FA5}">
                      <a16:colId xmlns:a16="http://schemas.microsoft.com/office/drawing/2014/main" xmlns="" val="20000"/>
                    </a:ext>
                  </a:extLst>
                </a:gridCol>
                <a:gridCol w="1584290">
                  <a:extLst>
                    <a:ext uri="{9D8B030D-6E8A-4147-A177-3AD203B41FA5}">
                      <a16:colId xmlns:a16="http://schemas.microsoft.com/office/drawing/2014/main" xmlns="" val="20001"/>
                    </a:ext>
                  </a:extLst>
                </a:gridCol>
                <a:gridCol w="511901">
                  <a:extLst>
                    <a:ext uri="{9D8B030D-6E8A-4147-A177-3AD203B41FA5}">
                      <a16:colId xmlns:a16="http://schemas.microsoft.com/office/drawing/2014/main" xmlns="" val="20002"/>
                    </a:ext>
                  </a:extLst>
                </a:gridCol>
                <a:gridCol w="590987">
                  <a:extLst>
                    <a:ext uri="{9D8B030D-6E8A-4147-A177-3AD203B41FA5}">
                      <a16:colId xmlns:a16="http://schemas.microsoft.com/office/drawing/2014/main" xmlns="" val="20003"/>
                    </a:ext>
                  </a:extLst>
                </a:gridCol>
                <a:gridCol w="640931">
                  <a:extLst>
                    <a:ext uri="{9D8B030D-6E8A-4147-A177-3AD203B41FA5}">
                      <a16:colId xmlns:a16="http://schemas.microsoft.com/office/drawing/2014/main" xmlns="" val="20004"/>
                    </a:ext>
                  </a:extLst>
                </a:gridCol>
                <a:gridCol w="787984">
                  <a:extLst>
                    <a:ext uri="{9D8B030D-6E8A-4147-A177-3AD203B41FA5}">
                      <a16:colId xmlns:a16="http://schemas.microsoft.com/office/drawing/2014/main" xmlns="" val="20005"/>
                    </a:ext>
                  </a:extLst>
                </a:gridCol>
                <a:gridCol w="632606">
                  <a:extLst>
                    <a:ext uri="{9D8B030D-6E8A-4147-A177-3AD203B41FA5}">
                      <a16:colId xmlns:a16="http://schemas.microsoft.com/office/drawing/2014/main" xmlns="" val="20006"/>
                    </a:ext>
                  </a:extLst>
                </a:gridCol>
              </a:tblGrid>
              <a:tr h="388954">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Sıra No</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Unvan-Branşı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Norm</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Mevcut</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İhtiyaç</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Sözleşmeli</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Fazla</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xmlns="" val="10000"/>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Müdür</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2</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tr-TR" sz="1200">
                          <a:latin typeface="Times New Roman" panose="02020603050405020304" pitchFamily="18" charset="0"/>
                          <a:cs typeface="Times New Roman" panose="02020603050405020304" pitchFamily="18" charset="0"/>
                        </a:rPr>
                        <a:t>Müdür Yardımcısı</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227841">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3</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tr-TR" sz="1200">
                          <a:latin typeface="Times New Roman" panose="02020603050405020304" pitchFamily="18" charset="0"/>
                          <a:cs typeface="Times New Roman" panose="02020603050405020304" pitchFamily="18" charset="0"/>
                        </a:rPr>
                        <a:t>Fen Bilimleri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tr-TR" sz="1200">
                          <a:latin typeface="Times New Roman" panose="02020603050405020304" pitchFamily="18" charset="0"/>
                          <a:cs typeface="Times New Roman" panose="02020603050405020304" pitchFamily="18" charset="0"/>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tr-TR" sz="1200">
                          <a:latin typeface="Times New Roman" panose="02020603050405020304" pitchFamily="18" charset="0"/>
                          <a:cs typeface="Times New Roman" panose="02020603050405020304" pitchFamily="18" charset="0"/>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4</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Matematik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Öğretmeni</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2</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2</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5</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İngilizce</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227841">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6</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Rehber Öğretmen</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7</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Türkçe</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2</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2</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227841">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8</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Sosyal Bilgiler</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8"/>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9</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Beden Eğitimi</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9"/>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10</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Görsel Sanatlar</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0"/>
                  </a:ext>
                </a:extLst>
              </a:tr>
              <a:tr h="227841">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11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Teknoloji Tasarım</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1"/>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12</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Din Kültürü ve </a:t>
                      </a:r>
                      <a:r>
                        <a:rPr lang="tr-TR"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Ah.Bil</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2"/>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13</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Müzik</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3"/>
                  </a:ext>
                </a:extLst>
              </a:tr>
              <a:tr h="227841">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14</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Bilişim Teknolojileri</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1</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4"/>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15</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5"/>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16</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6"/>
                  </a:ext>
                </a:extLst>
              </a:tr>
              <a:tr h="227841">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17</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7"/>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18</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8"/>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19</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19"/>
                  </a:ext>
                </a:extLst>
              </a:tr>
              <a:tr h="227841">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20</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20"/>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21</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21"/>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22</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22"/>
                  </a:ext>
                </a:extLst>
              </a:tr>
              <a:tr h="227841">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23</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23"/>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24</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24"/>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25</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25"/>
                  </a:ext>
                </a:extLst>
              </a:tr>
              <a:tr h="227841">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26</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26"/>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27</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27"/>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28</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28"/>
                  </a:ext>
                </a:extLst>
              </a:tr>
              <a:tr h="240076">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29</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29"/>
                  </a:ext>
                </a:extLst>
              </a:tr>
              <a:tr h="226268">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TOPLAM</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41"/>
                  </a:ext>
                </a:extLst>
              </a:tr>
            </a:tbl>
          </a:graphicData>
        </a:graphic>
      </p:graphicFrame>
      <p:sp>
        <p:nvSpPr>
          <p:cNvPr id="2" name="Slayt Numarası Yer Tutucusu 1">
            <a:extLst>
              <a:ext uri="{FF2B5EF4-FFF2-40B4-BE49-F238E27FC236}">
                <a16:creationId xmlns:a16="http://schemas.microsoft.com/office/drawing/2014/main" xmlns="" id="{46A6ADE5-BEA2-CCD2-12B2-33FE0E254DC4}"/>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30</a:t>
            </a:r>
            <a:endParaRPr lang="en-US" b="1">
              <a:solidFill>
                <a:schemeClr val="tx1"/>
              </a:solidFill>
              <a:latin typeface="Times New Roman" panose="02020603050405020304" pitchFamily="18" charset="0"/>
              <a:cs typeface="Times New Roman" panose="02020603050405020304" pitchFamily="18" charset="0"/>
            </a:endParaRPr>
          </a:p>
        </p:txBody>
      </p:sp>
      <p:sp>
        <p:nvSpPr>
          <p:cNvPr id="5" name="Google Shape;940;p37">
            <a:extLst>
              <a:ext uri="{FF2B5EF4-FFF2-40B4-BE49-F238E27FC236}">
                <a16:creationId xmlns:a16="http://schemas.microsoft.com/office/drawing/2014/main" xmlns="" id="{DFF32540-E361-6202-9335-1427C02C4E3A}"/>
              </a:ext>
            </a:extLst>
          </p:cNvPr>
          <p:cNvSpPr/>
          <p:nvPr/>
        </p:nvSpPr>
        <p:spPr>
          <a:xfrm>
            <a:off x="754118" y="962026"/>
            <a:ext cx="760941" cy="376234"/>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2.</a:t>
            </a:r>
            <a:r>
              <a:rPr lang="tr-TR" sz="1600" b="1" i="0" u="none" strike="noStrike" cap="none">
                <a:solidFill>
                  <a:srgbClr val="FFFFFF"/>
                </a:solidFill>
                <a:latin typeface="Calibri"/>
                <a:ea typeface="Calibri"/>
                <a:cs typeface="Calibri"/>
                <a:sym typeface="Calibri"/>
              </a:rPr>
              <a:t>9</a:t>
            </a:r>
            <a:r>
              <a:rPr lang="en-US" sz="1600" b="1" i="0" u="none" strike="noStrike" cap="none">
                <a:solidFill>
                  <a:srgbClr val="FFFFFF"/>
                </a:solidFill>
                <a:latin typeface="Calibri"/>
                <a:ea typeface="Calibri"/>
                <a:cs typeface="Calibri"/>
                <a:sym typeface="Calibri"/>
              </a:rPr>
              <a:t>.</a:t>
            </a:r>
            <a:r>
              <a:rPr lang="tr-TR" sz="1600" b="1" i="0" u="none" strike="noStrike" cap="none">
                <a:solidFill>
                  <a:srgbClr val="FFFFFF"/>
                </a:solidFill>
                <a:latin typeface="Calibri"/>
                <a:ea typeface="Calibri"/>
                <a:cs typeface="Calibri"/>
                <a:sym typeface="Calibri"/>
              </a:rPr>
              <a:t>5</a:t>
            </a:r>
            <a:r>
              <a:rPr lang="en-US" sz="1600" b="1" i="0" u="none" strike="noStrike" cap="none">
                <a:solidFill>
                  <a:srgbClr val="FFFFFF"/>
                </a:solidFill>
                <a:latin typeface="Calibri"/>
                <a:ea typeface="Calibri"/>
                <a:cs typeface="Calibri"/>
                <a:sym typeface="Calibri"/>
              </a:rPr>
              <a:t>.</a:t>
            </a:r>
            <a:endParaRPr/>
          </a:p>
        </p:txBody>
      </p:sp>
      <p:sp>
        <p:nvSpPr>
          <p:cNvPr id="6" name="Google Shape;939;p37">
            <a:extLst>
              <a:ext uri="{FF2B5EF4-FFF2-40B4-BE49-F238E27FC236}">
                <a16:creationId xmlns:a16="http://schemas.microsoft.com/office/drawing/2014/main" xmlns="" id="{B365F503-6BB0-8664-A3F0-EAFA5BC66BB7}"/>
              </a:ext>
            </a:extLst>
          </p:cNvPr>
          <p:cNvSpPr/>
          <p:nvPr/>
        </p:nvSpPr>
        <p:spPr>
          <a:xfrm>
            <a:off x="1573074" y="962025"/>
            <a:ext cx="5049877" cy="376237"/>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tr-TR" sz="1600" b="1">
                <a:solidFill>
                  <a:srgbClr val="FFFFFF"/>
                </a:solidFill>
                <a:latin typeface="Calibri"/>
                <a:ea typeface="Calibri"/>
                <a:cs typeface="Calibri"/>
                <a:sym typeface="Calibri"/>
              </a:rPr>
              <a:t>İstatistiki Veriler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40"/>
          <p:cNvSpPr txBox="1"/>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31</a:t>
            </a:r>
            <a:endParaRPr lang="en-US" b="1">
              <a:solidFill>
                <a:schemeClr val="tx1"/>
              </a:solidFill>
              <a:latin typeface="Times New Roman" panose="02020603050405020304" pitchFamily="18" charset="0"/>
              <a:cs typeface="Times New Roman" panose="02020603050405020304" pitchFamily="18" charset="0"/>
            </a:endParaRPr>
          </a:p>
        </p:txBody>
      </p:sp>
      <p:sp>
        <p:nvSpPr>
          <p:cNvPr id="963" name="Google Shape;963;p40"/>
          <p:cNvSpPr txBox="1"/>
          <p:nvPr/>
        </p:nvSpPr>
        <p:spPr>
          <a:xfrm>
            <a:off x="7870825" y="0"/>
            <a:ext cx="6729412" cy="10244137"/>
          </a:xfrm>
          <a:prstGeom prst="rect">
            <a:avLst/>
          </a:prstGeom>
          <a:gradFill>
            <a:gsLst>
              <a:gs pos="0">
                <a:srgbClr val="A3C4FF"/>
              </a:gs>
              <a:gs pos="35000">
                <a:srgbClr val="BFD5FF"/>
              </a:gs>
              <a:gs pos="100000">
                <a:srgbClr val="E5EEFF"/>
              </a:gs>
            </a:gsLst>
            <a:lin ang="16200000" scaled="0"/>
          </a:gradFill>
          <a:ln w="9525" cap="flat" cmpd="sng">
            <a:solidFill>
              <a:srgbClr val="4A7EBB"/>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spAutoFit/>
          </a:bodyPr>
          <a:lstStyle/>
          <a:p>
            <a:pPr marL="1371600" marR="0" lvl="3" indent="0" algn="just" rtl="0">
              <a:lnSpc>
                <a:spcPct val="147000"/>
              </a:lnSpc>
              <a:spcBef>
                <a:spcPts val="0"/>
              </a:spcBef>
              <a:spcAft>
                <a:spcPts val="0"/>
              </a:spcAft>
              <a:buClr>
                <a:srgbClr val="FF0000"/>
              </a:buClr>
              <a:buSzPts val="2800"/>
              <a:buFont typeface="Cambria"/>
              <a:buNone/>
            </a:pPr>
            <a:r>
              <a:rPr lang="en-US" sz="2800" b="1" i="0" u="none" strike="noStrike" cap="none">
                <a:solidFill>
                  <a:srgbClr val="FF0000"/>
                </a:solidFill>
                <a:latin typeface="Cambria"/>
                <a:ea typeface="Cambria"/>
                <a:cs typeface="Cambria"/>
                <a:sym typeface="Cambria"/>
              </a:rPr>
              <a:t>NOTLAR</a:t>
            </a:r>
            <a:endParaRPr/>
          </a:p>
          <a:p>
            <a:pPr marL="1371600" marR="0" lvl="3" indent="0" algn="just" rtl="0">
              <a:lnSpc>
                <a:spcPct val="147000"/>
              </a:lnSpc>
              <a:spcBef>
                <a:spcPts val="0"/>
              </a:spcBef>
              <a:spcAft>
                <a:spcPts val="0"/>
              </a:spcAft>
              <a:buClr>
                <a:srgbClr val="FF0000"/>
              </a:buClr>
              <a:buSzPts val="2000"/>
              <a:buFont typeface="Cambria"/>
              <a:buNone/>
            </a:pPr>
            <a:r>
              <a:rPr lang="en-US" sz="2000" b="1" i="0" u="none" strike="noStrike" cap="none">
                <a:solidFill>
                  <a:srgbClr val="FF0000"/>
                </a:solidFill>
                <a:latin typeface="Cambria"/>
                <a:ea typeface="Cambria"/>
                <a:cs typeface="Cambria"/>
                <a:sym typeface="Cambria"/>
              </a:rPr>
              <a:t>Bu </a:t>
            </a:r>
            <a:r>
              <a:rPr lang="en-US" sz="2000" b="1" i="0" u="none" strike="noStrike" cap="none" err="1">
                <a:solidFill>
                  <a:srgbClr val="FF0000"/>
                </a:solidFill>
                <a:latin typeface="Cambria"/>
                <a:ea typeface="Cambria"/>
                <a:cs typeface="Cambria"/>
                <a:sym typeface="Cambria"/>
              </a:rPr>
              <a:t>sayfada</a:t>
            </a:r>
            <a:r>
              <a:rPr lang="en-US" sz="2000" b="1" i="0" u="none" strike="noStrike" cap="none">
                <a:solidFill>
                  <a:srgbClr val="FF0000"/>
                </a:solidFill>
                <a:latin typeface="Cambria"/>
                <a:ea typeface="Cambria"/>
                <a:cs typeface="Cambria"/>
                <a:sym typeface="Cambria"/>
              </a:rPr>
              <a:t> </a:t>
            </a:r>
            <a:r>
              <a:rPr lang="en-US" sz="2000" b="1" i="0" u="none" strike="noStrike" cap="none" err="1">
                <a:solidFill>
                  <a:srgbClr val="FF0000"/>
                </a:solidFill>
                <a:latin typeface="Cambria"/>
                <a:ea typeface="Cambria"/>
                <a:cs typeface="Cambria"/>
                <a:sym typeface="Cambria"/>
              </a:rPr>
              <a:t>değinilecek</a:t>
            </a:r>
            <a:r>
              <a:rPr lang="en-US" sz="2000" b="1" i="0" u="none" strike="noStrike" cap="none">
                <a:solidFill>
                  <a:srgbClr val="FF0000"/>
                </a:solidFill>
                <a:latin typeface="Cambria"/>
                <a:ea typeface="Cambria"/>
                <a:cs typeface="Cambria"/>
                <a:sym typeface="Cambria"/>
              </a:rPr>
              <a:t> </a:t>
            </a:r>
            <a:r>
              <a:rPr lang="en-US" sz="2000" b="1" i="0" u="none" strike="noStrike" cap="none" err="1">
                <a:solidFill>
                  <a:srgbClr val="FF0000"/>
                </a:solidFill>
                <a:latin typeface="Cambria"/>
                <a:ea typeface="Cambria"/>
                <a:cs typeface="Cambria"/>
                <a:sym typeface="Cambria"/>
              </a:rPr>
              <a:t>hususlar</a:t>
            </a:r>
            <a:endParaRPr/>
          </a:p>
          <a:p>
            <a:pPr marL="1371600" marR="0" lvl="3" indent="-6350" algn="just" rtl="0">
              <a:lnSpc>
                <a:spcPct val="147000"/>
              </a:lnSpc>
              <a:spcBef>
                <a:spcPts val="700"/>
              </a:spcBef>
              <a:spcAft>
                <a:spcPts val="0"/>
              </a:spcAft>
              <a:buClr>
                <a:srgbClr val="000000"/>
              </a:buClr>
              <a:buSzPts val="100"/>
              <a:buFont typeface="Noto Sans Symbols"/>
              <a:buChar char="∙"/>
            </a:pPr>
            <a:r>
              <a:rPr lang="en-US" sz="1200" b="0" i="0" u="none" strike="noStrike" cap="none" err="1">
                <a:solidFill>
                  <a:srgbClr val="000000"/>
                </a:solidFill>
                <a:latin typeface="Cambria"/>
                <a:ea typeface="Cambria"/>
                <a:cs typeface="Cambria"/>
                <a:sym typeface="Cambria"/>
              </a:rPr>
              <a:t>Öğrenci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durumu</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genel</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mevcut</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ortalama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sınıf</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mevcudu</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mevcudu</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en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fazla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olan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ve</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en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az</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olan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sınıf</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mevcudu</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sayısı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kaynaştırma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eğitimine</a:t>
            </a:r>
            <a:r>
              <a:rPr lang="en-US" sz="1200" b="0" i="0" u="none" strike="noStrike" cap="none">
                <a:solidFill>
                  <a:srgbClr val="000000"/>
                </a:solidFill>
                <a:latin typeface="Cambria"/>
                <a:ea typeface="Cambria"/>
                <a:cs typeface="Cambria"/>
                <a:sym typeface="Cambria"/>
              </a:rPr>
              <a:t> tabi </a:t>
            </a:r>
            <a:r>
              <a:rPr lang="en-US" sz="1200" b="0" i="0" u="none" strike="noStrike" cap="none" err="1">
                <a:solidFill>
                  <a:srgbClr val="000000"/>
                </a:solidFill>
                <a:latin typeface="Cambria"/>
                <a:ea typeface="Cambria"/>
                <a:cs typeface="Cambria"/>
                <a:sym typeface="Cambria"/>
              </a:rPr>
              <a:t>öğrenci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sayısı</a:t>
            </a:r>
            <a:r>
              <a:rPr lang="en-US" sz="1200" b="0" i="0" u="none" strike="noStrike" cap="none">
                <a:solidFill>
                  <a:srgbClr val="000000"/>
                </a:solidFill>
                <a:latin typeface="Cambria"/>
                <a:ea typeface="Cambria"/>
                <a:cs typeface="Cambria"/>
                <a:sym typeface="Cambria"/>
              </a:rPr>
              <a:t> vs.)</a:t>
            </a:r>
            <a:endParaRPr/>
          </a:p>
          <a:p>
            <a:pPr marL="1371600" marR="0" lvl="3" indent="-6350" algn="just" rtl="0">
              <a:lnSpc>
                <a:spcPct val="146000"/>
              </a:lnSpc>
              <a:spcBef>
                <a:spcPts val="0"/>
              </a:spcBef>
              <a:spcAft>
                <a:spcPts val="0"/>
              </a:spcAft>
              <a:buClr>
                <a:srgbClr val="000000"/>
              </a:buClr>
              <a:buSzPts val="100"/>
              <a:buFont typeface="Noto Sans Symbols"/>
              <a:buChar char="∙"/>
            </a:pPr>
            <a:r>
              <a:rPr lang="en-US" sz="1200" b="0" i="0" u="none" strike="noStrike" cap="none" err="1">
                <a:solidFill>
                  <a:srgbClr val="000000"/>
                </a:solidFill>
                <a:latin typeface="Cambria"/>
                <a:ea typeface="Cambria"/>
                <a:cs typeface="Cambria"/>
                <a:sym typeface="Cambria"/>
              </a:rPr>
              <a:t>Öğrenci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kursları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kurs</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açılan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dersler</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katılan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öğrenci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sayısı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görev</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alan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öğretmenlerin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sayısı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kursun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akademik</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başarıya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olan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katkısı</a:t>
            </a:r>
            <a:r>
              <a:rPr lang="en-US" sz="1200" b="0" i="0" u="none" strike="noStrike" cap="none">
                <a:solidFill>
                  <a:srgbClr val="000000"/>
                </a:solidFill>
                <a:latin typeface="Cambria"/>
                <a:ea typeface="Cambria"/>
                <a:cs typeface="Cambria"/>
                <a:sym typeface="Cambria"/>
              </a:rPr>
              <a:t> vs.)</a:t>
            </a:r>
            <a:endParaRPr/>
          </a:p>
          <a:p>
            <a:pPr marL="1371600" marR="0" lvl="3" indent="-6350" algn="just" rtl="0">
              <a:lnSpc>
                <a:spcPct val="148000"/>
              </a:lnSpc>
              <a:spcBef>
                <a:spcPts val="0"/>
              </a:spcBef>
              <a:spcAft>
                <a:spcPts val="0"/>
              </a:spcAft>
              <a:buClr>
                <a:srgbClr val="000000"/>
              </a:buClr>
              <a:buSzPts val="100"/>
              <a:buFont typeface="Noto Sans Symbols"/>
              <a:buChar char="∙"/>
            </a:pPr>
            <a:r>
              <a:rPr lang="en-US" sz="1200" b="0" i="0" u="none" strike="noStrike" cap="none">
                <a:solidFill>
                  <a:srgbClr val="000000"/>
                </a:solidFill>
                <a:latin typeface="Cambria"/>
                <a:ea typeface="Cambria"/>
                <a:cs typeface="Cambria"/>
                <a:sym typeface="Cambria"/>
              </a:rPr>
              <a:t>Okul/</a:t>
            </a:r>
            <a:r>
              <a:rPr lang="en-US" sz="1200" b="0" i="0" u="none" strike="noStrike" cap="none" err="1">
                <a:solidFill>
                  <a:srgbClr val="000000"/>
                </a:solidFill>
                <a:latin typeface="Cambria"/>
                <a:ea typeface="Cambria"/>
                <a:cs typeface="Cambria"/>
                <a:sym typeface="Cambria"/>
              </a:rPr>
              <a:t>kurumun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akademik</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başarısı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ulusal</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düzeyde</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yapılan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sınavlarda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başarı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sağlayan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öğrenci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sayısı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ve</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mevcuda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oranı</a:t>
            </a:r>
            <a:r>
              <a:rPr lang="en-US" sz="1200" b="0" i="0" u="none" strike="noStrike" cap="none">
                <a:solidFill>
                  <a:srgbClr val="000000"/>
                </a:solidFill>
                <a:latin typeface="Cambria"/>
                <a:ea typeface="Cambria"/>
                <a:cs typeface="Cambria"/>
                <a:sym typeface="Cambria"/>
              </a:rPr>
              <a:t>, il </a:t>
            </a:r>
            <a:r>
              <a:rPr lang="en-US" sz="1200" b="0" i="0" u="none" strike="noStrike" cap="none" err="1">
                <a:solidFill>
                  <a:srgbClr val="000000"/>
                </a:solidFill>
                <a:latin typeface="Cambria"/>
                <a:ea typeface="Cambria"/>
                <a:cs typeface="Cambria"/>
                <a:sym typeface="Cambria"/>
              </a:rPr>
              <a:t>başarı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sırası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sınıfını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doğrudan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geçen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öğrenci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sayısı</a:t>
            </a:r>
            <a:r>
              <a:rPr lang="en-US" sz="1200" b="0" i="0" u="none" strike="noStrike" cap="none">
                <a:solidFill>
                  <a:srgbClr val="000000"/>
                </a:solidFill>
                <a:latin typeface="Cambria"/>
                <a:ea typeface="Cambria"/>
                <a:cs typeface="Cambria"/>
                <a:sym typeface="Cambria"/>
              </a:rPr>
              <a:t>/</a:t>
            </a:r>
            <a:r>
              <a:rPr lang="en-US" sz="1200" b="0" i="0" u="none" strike="noStrike" cap="none" err="1">
                <a:solidFill>
                  <a:srgbClr val="000000"/>
                </a:solidFill>
                <a:latin typeface="Cambria"/>
                <a:ea typeface="Cambria"/>
                <a:cs typeface="Cambria"/>
                <a:sym typeface="Cambria"/>
              </a:rPr>
              <a:t>oranı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sınıf</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tekrarı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yapan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öğrenci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sayısı</a:t>
            </a:r>
            <a:r>
              <a:rPr lang="en-US" sz="1200" b="0" i="0" u="none" strike="noStrike" cap="none">
                <a:solidFill>
                  <a:srgbClr val="000000"/>
                </a:solidFill>
                <a:latin typeface="Cambria"/>
                <a:ea typeface="Cambria"/>
                <a:cs typeface="Cambria"/>
                <a:sym typeface="Cambria"/>
              </a:rPr>
              <a:t>/</a:t>
            </a:r>
            <a:r>
              <a:rPr lang="en-US" sz="1200" b="0" i="0" u="none" strike="noStrike" cap="none" err="1">
                <a:solidFill>
                  <a:srgbClr val="000000"/>
                </a:solidFill>
                <a:latin typeface="Cambria"/>
                <a:ea typeface="Cambria"/>
                <a:cs typeface="Cambria"/>
                <a:sym typeface="Cambria"/>
              </a:rPr>
              <a:t>oranı</a:t>
            </a:r>
            <a:r>
              <a:rPr lang="en-US" sz="1200" b="0" i="0" u="none" strike="noStrike" cap="none">
                <a:solidFill>
                  <a:srgbClr val="000000"/>
                </a:solidFill>
                <a:latin typeface="Cambria"/>
                <a:ea typeface="Cambria"/>
                <a:cs typeface="Cambria"/>
                <a:sym typeface="Cambria"/>
              </a:rPr>
              <a:t> vb.)</a:t>
            </a:r>
            <a:endParaRPr/>
          </a:p>
          <a:p>
            <a:pPr marL="1371600" marR="0" lvl="3" indent="-6350" algn="just" rtl="0">
              <a:lnSpc>
                <a:spcPct val="148000"/>
              </a:lnSpc>
              <a:spcBef>
                <a:spcPts val="0"/>
              </a:spcBef>
              <a:spcAft>
                <a:spcPts val="0"/>
              </a:spcAft>
              <a:buClr>
                <a:srgbClr val="000000"/>
              </a:buClr>
              <a:buSzPts val="100"/>
              <a:buFont typeface="Noto Sans Symbols"/>
              <a:buChar char="∙"/>
            </a:pPr>
            <a:r>
              <a:rPr lang="en-US" sz="1200" b="0" i="0" u="none" strike="noStrike" cap="none">
                <a:solidFill>
                  <a:srgbClr val="000000"/>
                </a:solidFill>
                <a:latin typeface="Cambria"/>
                <a:ea typeface="Cambria"/>
                <a:cs typeface="Cambria"/>
                <a:sym typeface="Cambria"/>
              </a:rPr>
              <a:t>Okul/</a:t>
            </a:r>
            <a:r>
              <a:rPr lang="en-US" sz="1200" b="0" i="0" u="none" strike="noStrike" cap="none" err="1">
                <a:solidFill>
                  <a:srgbClr val="000000"/>
                </a:solidFill>
                <a:latin typeface="Cambria"/>
                <a:ea typeface="Cambria"/>
                <a:cs typeface="Cambria"/>
                <a:sym typeface="Cambria"/>
              </a:rPr>
              <a:t>kurumda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yapılan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sosyal</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faaliyetlerin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kutlamalar</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anma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günü</a:t>
            </a:r>
            <a:r>
              <a:rPr lang="en-US" sz="1200" b="0" i="0" u="none" strike="noStrike" cap="none">
                <a:solidFill>
                  <a:srgbClr val="000000"/>
                </a:solidFill>
                <a:latin typeface="Cambria"/>
                <a:ea typeface="Cambria"/>
                <a:cs typeface="Cambria"/>
                <a:sym typeface="Cambria"/>
              </a:rPr>
              <a:t>, kermes vb.) </a:t>
            </a:r>
            <a:r>
              <a:rPr lang="en-US" sz="1200" b="0" i="0" u="none" strike="noStrike" cap="none" err="1">
                <a:solidFill>
                  <a:srgbClr val="000000"/>
                </a:solidFill>
                <a:latin typeface="Cambria"/>
                <a:ea typeface="Cambria"/>
                <a:cs typeface="Cambria"/>
                <a:sym typeface="Cambria"/>
              </a:rPr>
              <a:t>neler</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olduğu</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bunlarda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görev</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alan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öğretmen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öğrenci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velilerin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sayısı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katılım</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oranı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belirtilir</a:t>
            </a:r>
            <a:r>
              <a:rPr lang="en-US" sz="1200" b="0" i="0" u="none" strike="noStrike" cap="none">
                <a:solidFill>
                  <a:srgbClr val="000000"/>
                </a:solidFill>
                <a:latin typeface="Cambria"/>
                <a:ea typeface="Cambria"/>
                <a:cs typeface="Cambria"/>
                <a:sym typeface="Cambria"/>
              </a:rPr>
              <a:t>.</a:t>
            </a:r>
            <a:endParaRPr/>
          </a:p>
          <a:p>
            <a:pPr marL="1371600" marR="0" lvl="3" indent="-6350" algn="just" rtl="0">
              <a:lnSpc>
                <a:spcPct val="146000"/>
              </a:lnSpc>
              <a:spcBef>
                <a:spcPts val="0"/>
              </a:spcBef>
              <a:spcAft>
                <a:spcPts val="0"/>
              </a:spcAft>
              <a:buClr>
                <a:srgbClr val="000000"/>
              </a:buClr>
              <a:buSzPts val="100"/>
              <a:buFont typeface="Noto Sans Symbols"/>
              <a:buChar char="∙"/>
            </a:pPr>
            <a:r>
              <a:rPr lang="en-US" sz="1200" b="0" i="0" u="none" strike="noStrike" cap="none">
                <a:solidFill>
                  <a:srgbClr val="000000"/>
                </a:solidFill>
                <a:latin typeface="Cambria"/>
                <a:ea typeface="Cambria"/>
                <a:cs typeface="Cambria"/>
                <a:sym typeface="Cambria"/>
              </a:rPr>
              <a:t>Okul/</a:t>
            </a:r>
            <a:r>
              <a:rPr lang="en-US" sz="1200" b="0" i="0" u="none" strike="noStrike" cap="none" err="1">
                <a:solidFill>
                  <a:srgbClr val="000000"/>
                </a:solidFill>
                <a:latin typeface="Cambria"/>
                <a:ea typeface="Cambria"/>
                <a:cs typeface="Cambria"/>
                <a:sym typeface="Cambria"/>
              </a:rPr>
              <a:t>kurumda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yapılan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kültürel</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faaliyetlerin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gezi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sergi</a:t>
            </a:r>
            <a:r>
              <a:rPr lang="en-US" sz="1200" b="0" i="0" u="none" strike="noStrike" cap="none">
                <a:solidFill>
                  <a:srgbClr val="000000"/>
                </a:solidFill>
                <a:latin typeface="Cambria"/>
                <a:ea typeface="Cambria"/>
                <a:cs typeface="Cambria"/>
                <a:sym typeface="Cambria"/>
              </a:rPr>
              <a:t> vb.) </a:t>
            </a:r>
            <a:r>
              <a:rPr lang="en-US" sz="1200" b="0" i="0" u="none" strike="noStrike" cap="none" err="1">
                <a:solidFill>
                  <a:srgbClr val="000000"/>
                </a:solidFill>
                <a:latin typeface="Cambria"/>
                <a:ea typeface="Cambria"/>
                <a:cs typeface="Cambria"/>
                <a:sym typeface="Cambria"/>
              </a:rPr>
              <a:t>neler</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olduğu</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kültürel</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faaliyetlerde</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görev</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alan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öğretmen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öğrenci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velilerin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sayısı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katılım</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oranı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belirtilir</a:t>
            </a:r>
            <a:r>
              <a:rPr lang="en-US" sz="1200" b="0" i="0" u="none" strike="noStrike" cap="none">
                <a:solidFill>
                  <a:srgbClr val="000000"/>
                </a:solidFill>
                <a:latin typeface="Cambria"/>
                <a:ea typeface="Cambria"/>
                <a:cs typeface="Cambria"/>
                <a:sym typeface="Cambria"/>
              </a:rPr>
              <a:t>.</a:t>
            </a:r>
            <a:endParaRPr/>
          </a:p>
          <a:p>
            <a:pPr marL="1371600" marR="0" lvl="3" indent="-6350" algn="just" rtl="0">
              <a:lnSpc>
                <a:spcPct val="147000"/>
              </a:lnSpc>
              <a:spcBef>
                <a:spcPts val="0"/>
              </a:spcBef>
              <a:spcAft>
                <a:spcPts val="0"/>
              </a:spcAft>
              <a:buClr>
                <a:srgbClr val="000000"/>
              </a:buClr>
              <a:buSzPts val="100"/>
              <a:buFont typeface="Noto Sans Symbols"/>
              <a:buChar char="∙"/>
            </a:pPr>
            <a:r>
              <a:rPr lang="en-US" sz="1200" b="0" i="0" u="none" strike="noStrike" cap="none">
                <a:solidFill>
                  <a:srgbClr val="000000"/>
                </a:solidFill>
                <a:latin typeface="Cambria"/>
                <a:ea typeface="Cambria"/>
                <a:cs typeface="Cambria"/>
                <a:sym typeface="Cambria"/>
              </a:rPr>
              <a:t>Okul/</a:t>
            </a:r>
            <a:r>
              <a:rPr lang="en-US" sz="1200" b="0" i="0" u="none" strike="noStrike" cap="none" err="1">
                <a:solidFill>
                  <a:srgbClr val="000000"/>
                </a:solidFill>
                <a:latin typeface="Cambria"/>
                <a:ea typeface="Cambria"/>
                <a:cs typeface="Cambria"/>
                <a:sym typeface="Cambria"/>
              </a:rPr>
              <a:t>kurumun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bilimsel</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araştırmaları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Okulun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paydaşlarınca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yapılan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bilimsel</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araştırmalar</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belirtilir</a:t>
            </a:r>
            <a:r>
              <a:rPr lang="en-US" sz="1200" b="0" i="0" u="none" strike="noStrike" cap="none">
                <a:solidFill>
                  <a:srgbClr val="000000"/>
                </a:solidFill>
                <a:latin typeface="Cambria"/>
                <a:ea typeface="Cambria"/>
                <a:cs typeface="Cambria"/>
                <a:sym typeface="Cambria"/>
              </a:rPr>
              <a:t>.),</a:t>
            </a:r>
            <a:endParaRPr/>
          </a:p>
          <a:p>
            <a:pPr marL="1371600" marR="0" lvl="3" indent="-6350" algn="just" rtl="0">
              <a:lnSpc>
                <a:spcPct val="147000"/>
              </a:lnSpc>
              <a:spcBef>
                <a:spcPts val="0"/>
              </a:spcBef>
              <a:spcAft>
                <a:spcPts val="0"/>
              </a:spcAft>
              <a:buClr>
                <a:srgbClr val="000000"/>
              </a:buClr>
              <a:buSzPts val="100"/>
              <a:buFont typeface="Noto Sans Symbols"/>
              <a:buChar char="∙"/>
            </a:pPr>
            <a:r>
              <a:rPr lang="en-US" sz="1200" b="0" i="0" u="none" strike="noStrike" cap="none">
                <a:solidFill>
                  <a:srgbClr val="000000"/>
                </a:solidFill>
                <a:latin typeface="Cambria"/>
                <a:ea typeface="Cambria"/>
                <a:cs typeface="Cambria"/>
                <a:sym typeface="Cambria"/>
              </a:rPr>
              <a:t>Okul/</a:t>
            </a:r>
            <a:r>
              <a:rPr lang="en-US" sz="1200" b="0" i="0" u="none" strike="noStrike" cap="none" err="1">
                <a:solidFill>
                  <a:srgbClr val="000000"/>
                </a:solidFill>
                <a:latin typeface="Cambria"/>
                <a:ea typeface="Cambria"/>
                <a:cs typeface="Cambria"/>
                <a:sym typeface="Cambria"/>
              </a:rPr>
              <a:t>kurumun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bilimsel</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yayınları</a:t>
            </a:r>
            <a:r>
              <a:rPr lang="en-US" sz="1200" b="0" i="0" u="none" strike="noStrike" cap="none">
                <a:solidFill>
                  <a:srgbClr val="000000"/>
                </a:solidFill>
                <a:latin typeface="Cambria"/>
                <a:ea typeface="Cambria"/>
                <a:cs typeface="Cambria"/>
                <a:sym typeface="Cambria"/>
              </a:rPr>
              <a:t> (Okul/</a:t>
            </a:r>
            <a:r>
              <a:rPr lang="en-US" sz="1200" b="0" i="0" u="none" strike="noStrike" cap="none" err="1">
                <a:solidFill>
                  <a:srgbClr val="000000"/>
                </a:solidFill>
                <a:latin typeface="Cambria"/>
                <a:ea typeface="Cambria"/>
                <a:cs typeface="Cambria"/>
                <a:sym typeface="Cambria"/>
              </a:rPr>
              <a:t>kurum</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ya</a:t>
            </a:r>
            <a:r>
              <a:rPr lang="en-US" sz="1200" b="0" i="0" u="none" strike="noStrike" cap="none">
                <a:solidFill>
                  <a:srgbClr val="000000"/>
                </a:solidFill>
                <a:latin typeface="Cambria"/>
                <a:ea typeface="Cambria"/>
                <a:cs typeface="Cambria"/>
                <a:sym typeface="Cambria"/>
              </a:rPr>
              <a:t> da </a:t>
            </a:r>
            <a:r>
              <a:rPr lang="en-US" sz="1200" b="0" i="0" u="none" strike="noStrike" cap="none" err="1">
                <a:solidFill>
                  <a:srgbClr val="000000"/>
                </a:solidFill>
                <a:latin typeface="Cambria"/>
                <a:ea typeface="Cambria"/>
                <a:cs typeface="Cambria"/>
                <a:sym typeface="Cambria"/>
              </a:rPr>
              <a:t>okul</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paydaşlarınca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yayımlanan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kitap</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makale</a:t>
            </a:r>
            <a:r>
              <a:rPr lang="en-US" sz="1200" b="0" i="0" u="none" strike="noStrike" cap="none">
                <a:solidFill>
                  <a:srgbClr val="000000"/>
                </a:solidFill>
                <a:latin typeface="Cambria"/>
                <a:ea typeface="Cambria"/>
                <a:cs typeface="Cambria"/>
                <a:sym typeface="Cambria"/>
              </a:rPr>
              <a:t> vb. </a:t>
            </a:r>
            <a:r>
              <a:rPr lang="en-US" sz="1200" b="0" i="0" u="none" strike="noStrike" cap="none" err="1">
                <a:solidFill>
                  <a:srgbClr val="000000"/>
                </a:solidFill>
                <a:latin typeface="Cambria"/>
                <a:ea typeface="Cambria"/>
                <a:cs typeface="Cambria"/>
                <a:sym typeface="Cambria"/>
              </a:rPr>
              <a:t>bilimsel</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yayımlardan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bahsedilir</a:t>
            </a:r>
            <a:r>
              <a:rPr lang="en-US" sz="1200" b="0" i="0" u="none" strike="noStrike" cap="none">
                <a:solidFill>
                  <a:srgbClr val="000000"/>
                </a:solidFill>
                <a:latin typeface="Cambria"/>
                <a:ea typeface="Cambria"/>
                <a:cs typeface="Cambria"/>
                <a:sym typeface="Cambria"/>
              </a:rPr>
              <a:t>.),</a:t>
            </a:r>
            <a:endParaRPr/>
          </a:p>
          <a:p>
            <a:pPr marL="1371600" marR="0" lvl="3" indent="-6350" algn="just" rtl="0">
              <a:lnSpc>
                <a:spcPct val="148000"/>
              </a:lnSpc>
              <a:spcBef>
                <a:spcPts val="0"/>
              </a:spcBef>
              <a:spcAft>
                <a:spcPts val="0"/>
              </a:spcAft>
              <a:buClr>
                <a:srgbClr val="000000"/>
              </a:buClr>
              <a:buSzPts val="100"/>
              <a:buFont typeface="Noto Sans Symbols"/>
              <a:buChar char="∙"/>
            </a:pPr>
            <a:r>
              <a:rPr lang="en-US" sz="1200" b="0" i="0" u="none" strike="noStrike" cap="none" err="1">
                <a:solidFill>
                  <a:srgbClr val="000000"/>
                </a:solidFill>
                <a:latin typeface="Cambria"/>
                <a:ea typeface="Cambria"/>
                <a:cs typeface="Cambria"/>
                <a:sym typeface="Cambria"/>
              </a:rPr>
              <a:t>Spor</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kulübü</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faaliyetleri</a:t>
            </a:r>
            <a:r>
              <a:rPr lang="en-US" sz="1200" b="0" i="0" u="none" strike="noStrike" cap="none">
                <a:solidFill>
                  <a:srgbClr val="000000"/>
                </a:solidFill>
                <a:latin typeface="Cambria"/>
                <a:ea typeface="Cambria"/>
                <a:cs typeface="Cambria"/>
                <a:sym typeface="Cambria"/>
              </a:rPr>
              <a:t> (Hangi </a:t>
            </a:r>
            <a:r>
              <a:rPr lang="en-US" sz="1200" b="0" i="0" u="none" strike="noStrike" cap="none" err="1">
                <a:solidFill>
                  <a:srgbClr val="000000"/>
                </a:solidFill>
                <a:latin typeface="Cambria"/>
                <a:ea typeface="Cambria"/>
                <a:cs typeface="Cambria"/>
                <a:sym typeface="Cambria"/>
              </a:rPr>
              <a:t>branşlarda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takım</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oluşturulduğu</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antrenör</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sayısı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lisanslı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öğrenci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sayısı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bu</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alanda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kazanılan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başarılar</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mezun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olduktan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sonra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spora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devam</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eden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öğrenci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sayısı</a:t>
            </a:r>
            <a:r>
              <a:rPr lang="en-US" sz="1200" b="0" i="0" u="none" strike="noStrike" cap="none">
                <a:solidFill>
                  <a:srgbClr val="000000"/>
                </a:solidFill>
                <a:latin typeface="Cambria"/>
                <a:ea typeface="Cambria"/>
                <a:cs typeface="Cambria"/>
                <a:sym typeface="Cambria"/>
              </a:rPr>
              <a:t> vb. </a:t>
            </a:r>
            <a:r>
              <a:rPr lang="en-US" sz="1200" b="0" i="0" u="none" strike="noStrike" cap="none" err="1">
                <a:solidFill>
                  <a:srgbClr val="000000"/>
                </a:solidFill>
                <a:latin typeface="Cambria"/>
                <a:ea typeface="Cambria"/>
                <a:cs typeface="Cambria"/>
                <a:sym typeface="Cambria"/>
              </a:rPr>
              <a:t>belirtilir</a:t>
            </a:r>
            <a:r>
              <a:rPr lang="en-US" sz="1200" b="0" i="0" u="none" strike="noStrike" cap="none">
                <a:solidFill>
                  <a:srgbClr val="000000"/>
                </a:solidFill>
                <a:latin typeface="Cambria"/>
                <a:ea typeface="Cambria"/>
                <a:cs typeface="Cambria"/>
                <a:sym typeface="Cambria"/>
              </a:rPr>
              <a:t>.),</a:t>
            </a:r>
            <a:endParaRPr/>
          </a:p>
          <a:p>
            <a:pPr marL="1371600" marR="0" lvl="3" indent="-6350" algn="just" rtl="0">
              <a:lnSpc>
                <a:spcPct val="148000"/>
              </a:lnSpc>
              <a:spcBef>
                <a:spcPts val="300"/>
              </a:spcBef>
              <a:spcAft>
                <a:spcPts val="0"/>
              </a:spcAft>
              <a:buClr>
                <a:srgbClr val="000000"/>
              </a:buClr>
              <a:buSzPts val="100"/>
              <a:buFont typeface="Noto Sans Symbols"/>
              <a:buChar char="∙"/>
            </a:pPr>
            <a:r>
              <a:rPr lang="en-US" sz="1200" b="0" i="0" u="none" strike="noStrike" cap="none">
                <a:solidFill>
                  <a:srgbClr val="000000"/>
                </a:solidFill>
                <a:latin typeface="Cambria"/>
                <a:ea typeface="Cambria"/>
                <a:cs typeface="Cambria"/>
                <a:sym typeface="Cambria"/>
              </a:rPr>
              <a:t/>
            </a:r>
            <a:br>
              <a:rPr lang="en-US" sz="1200" b="0" i="0" u="none" strike="noStrike" cap="none">
                <a:solidFill>
                  <a:srgbClr val="000000"/>
                </a:solidFill>
                <a:latin typeface="Cambria"/>
                <a:ea typeface="Cambria"/>
                <a:cs typeface="Cambria"/>
                <a:sym typeface="Cambria"/>
              </a:rPr>
            </a:br>
            <a:r>
              <a:rPr lang="en-US" sz="1200" b="0" i="0" u="none" strike="noStrike" cap="none" err="1">
                <a:solidFill>
                  <a:srgbClr val="000000"/>
                </a:solidFill>
                <a:latin typeface="Cambria"/>
                <a:ea typeface="Cambria"/>
                <a:cs typeface="Cambria"/>
                <a:sym typeface="Cambria"/>
              </a:rPr>
              <a:t>Öğrenci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devam</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durumu</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öğrencilerin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devamsızlık</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ortalaması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önceki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yılda</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devamsızlıktan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kalan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öğrenci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sayısı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bu</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yıl</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sürekli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devamsızlık</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yapan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öğrenci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sayısı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önceden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devamsız</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olup</a:t>
            </a:r>
            <a:r>
              <a:rPr lang="en-US" sz="1200" b="0" i="0" u="none" strike="noStrike" cap="none">
                <a:solidFill>
                  <a:srgbClr val="000000"/>
                </a:solidFill>
                <a:latin typeface="Cambria"/>
                <a:ea typeface="Cambria"/>
                <a:cs typeface="Cambria"/>
                <a:sym typeface="Cambria"/>
              </a:rPr>
              <a:t> da </a:t>
            </a:r>
            <a:r>
              <a:rPr lang="en-US" sz="1200" b="0" i="0" u="none" strike="noStrike" cap="none" err="1">
                <a:solidFill>
                  <a:srgbClr val="000000"/>
                </a:solidFill>
                <a:latin typeface="Cambria"/>
                <a:ea typeface="Cambria"/>
                <a:cs typeface="Cambria"/>
                <a:sym typeface="Cambria"/>
              </a:rPr>
              <a:t>devamı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sağlanan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öğrenci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sayısı</a:t>
            </a:r>
            <a:r>
              <a:rPr lang="en-US" sz="1200" b="0" i="0" u="none" strike="noStrike" cap="none">
                <a:solidFill>
                  <a:srgbClr val="000000"/>
                </a:solidFill>
                <a:latin typeface="Cambria"/>
                <a:ea typeface="Cambria"/>
                <a:cs typeface="Cambria"/>
                <a:sym typeface="Cambria"/>
              </a:rPr>
              <a:t>),</a:t>
            </a:r>
            <a:endParaRPr/>
          </a:p>
          <a:p>
            <a:pPr marL="1371600" marR="0" lvl="3" indent="-6350" algn="just" rtl="0">
              <a:lnSpc>
                <a:spcPct val="146000"/>
              </a:lnSpc>
              <a:spcBef>
                <a:spcPts val="0"/>
              </a:spcBef>
              <a:spcAft>
                <a:spcPts val="0"/>
              </a:spcAft>
              <a:buClr>
                <a:srgbClr val="000000"/>
              </a:buClr>
              <a:buSzPts val="100"/>
              <a:buFont typeface="Noto Sans Symbols"/>
              <a:buChar char="∙"/>
            </a:pPr>
            <a:r>
              <a:rPr lang="en-US" sz="1200" b="0" i="0" u="none" strike="noStrike" cap="none" err="1">
                <a:solidFill>
                  <a:srgbClr val="000000"/>
                </a:solidFill>
                <a:latin typeface="Cambria"/>
                <a:ea typeface="Cambria"/>
                <a:cs typeface="Cambria"/>
                <a:sym typeface="Cambria"/>
              </a:rPr>
              <a:t>Sosyal</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kulüplerin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çalışması</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kurulan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sosyal</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kulüpler</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ve</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bunların</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gerçekleştirdiği</a:t>
            </a:r>
            <a:r>
              <a:rPr lang="en-US" sz="1200" b="0" i="0" u="none" strike="noStrike" cap="none">
                <a:solidFill>
                  <a:srgbClr val="000000"/>
                </a:solidFill>
                <a:latin typeface="Cambria"/>
                <a:ea typeface="Cambria"/>
                <a:cs typeface="Cambria"/>
                <a:sym typeface="Cambria"/>
              </a:rPr>
              <a:t> </a:t>
            </a:r>
            <a:r>
              <a:rPr lang="en-US" sz="1200" b="0" i="0" u="none" strike="noStrike" cap="none" err="1">
                <a:solidFill>
                  <a:srgbClr val="000000"/>
                </a:solidFill>
                <a:latin typeface="Cambria"/>
                <a:ea typeface="Cambria"/>
                <a:cs typeface="Cambria"/>
                <a:sym typeface="Cambria"/>
              </a:rPr>
              <a:t>projeler</a:t>
            </a:r>
            <a:r>
              <a:rPr lang="en-US" sz="1200" b="0" i="0" u="none" strike="noStrike" cap="none">
                <a:solidFill>
                  <a:srgbClr val="000000"/>
                </a:solidFill>
                <a:latin typeface="Cambria"/>
                <a:ea typeface="Cambria"/>
                <a:cs typeface="Cambria"/>
                <a:sym typeface="Cambria"/>
              </a:rPr>
              <a:t>),</a:t>
            </a:r>
            <a:endParaRPr/>
          </a:p>
          <a:p>
            <a:pPr marL="0" marR="0" lvl="0" indent="0" algn="l" rtl="0">
              <a:lnSpc>
                <a:spcPct val="100000"/>
              </a:lnSpc>
              <a:spcBef>
                <a:spcPts val="0"/>
              </a:spcBef>
              <a:spcAft>
                <a:spcPts val="0"/>
              </a:spcAft>
              <a:buNone/>
            </a:pPr>
            <a:endParaRPr sz="1200" b="0" i="0" u="none" strike="noStrike" cap="none">
              <a:solidFill>
                <a:srgbClr val="000000"/>
              </a:solidFill>
              <a:latin typeface="Cambria"/>
              <a:ea typeface="Cambria"/>
              <a:cs typeface="Cambria"/>
              <a:sym typeface="Cambria"/>
            </a:endParaRPr>
          </a:p>
        </p:txBody>
      </p:sp>
      <p:graphicFrame>
        <p:nvGraphicFramePr>
          <p:cNvPr id="964" name="Google Shape;964;p40"/>
          <p:cNvGraphicFramePr/>
          <p:nvPr>
            <p:extLst>
              <p:ext uri="{D42A27DB-BD31-4B8C-83A1-F6EECF244321}">
                <p14:modId xmlns:p14="http://schemas.microsoft.com/office/powerpoint/2010/main" xmlns="" val="442800408"/>
              </p:ext>
            </p:extLst>
          </p:nvPr>
        </p:nvGraphicFramePr>
        <p:xfrm>
          <a:off x="888999" y="1416051"/>
          <a:ext cx="5803901" cy="1264411"/>
        </p:xfrm>
        <a:graphic>
          <a:graphicData uri="http://schemas.openxmlformats.org/drawingml/2006/table">
            <a:tbl>
              <a:tblPr>
                <a:noFill/>
                <a:tableStyleId>{85591258-8B19-4969-B31F-6914642E252F}</a:tableStyleId>
              </a:tblPr>
              <a:tblGrid>
                <a:gridCol w="1160504">
                  <a:extLst>
                    <a:ext uri="{9D8B030D-6E8A-4147-A177-3AD203B41FA5}">
                      <a16:colId xmlns:a16="http://schemas.microsoft.com/office/drawing/2014/main" xmlns="" val="20000"/>
                    </a:ext>
                  </a:extLst>
                </a:gridCol>
                <a:gridCol w="1160504">
                  <a:extLst>
                    <a:ext uri="{9D8B030D-6E8A-4147-A177-3AD203B41FA5}">
                      <a16:colId xmlns:a16="http://schemas.microsoft.com/office/drawing/2014/main" xmlns="" val="20001"/>
                    </a:ext>
                  </a:extLst>
                </a:gridCol>
                <a:gridCol w="1161885">
                  <a:extLst>
                    <a:ext uri="{9D8B030D-6E8A-4147-A177-3AD203B41FA5}">
                      <a16:colId xmlns:a16="http://schemas.microsoft.com/office/drawing/2014/main" xmlns="" val="20002"/>
                    </a:ext>
                  </a:extLst>
                </a:gridCol>
                <a:gridCol w="1160504">
                  <a:extLst>
                    <a:ext uri="{9D8B030D-6E8A-4147-A177-3AD203B41FA5}">
                      <a16:colId xmlns:a16="http://schemas.microsoft.com/office/drawing/2014/main" xmlns="" val="20003"/>
                    </a:ext>
                  </a:extLst>
                </a:gridCol>
                <a:gridCol w="1160504">
                  <a:extLst>
                    <a:ext uri="{9D8B030D-6E8A-4147-A177-3AD203B41FA5}">
                      <a16:colId xmlns:a16="http://schemas.microsoft.com/office/drawing/2014/main" xmlns="" val="20004"/>
                    </a:ext>
                  </a:extLst>
                </a:gridCol>
              </a:tblGrid>
              <a:tr h="163947">
                <a:tc>
                  <a:txBody>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ÖĞRETMEN</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D9F1"/>
                    </a:solidFill>
                  </a:tcPr>
                </a:tc>
                <a:tc gridSpan="3">
                  <a:txBody>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ÖĞRENCİ</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D9F1"/>
                    </a:solidFill>
                  </a:tcPr>
                </a:tc>
                <a:tc hMerge="1">
                  <a:txBody>
                    <a:bodyPr/>
                    <a:lstStyle/>
                    <a:p>
                      <a:endParaRPr lang="tr-TR"/>
                    </a:p>
                  </a:txBody>
                  <a:tcPr/>
                </a:tc>
                <a:tc h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OKUL</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D9F1"/>
                    </a:solidFill>
                  </a:tcPr>
                </a:tc>
                <a:extLst>
                  <a:ext uri="{0D108BD9-81ED-4DB2-BD59-A6C34878D82A}">
                    <a16:rowId xmlns:a16="http://schemas.microsoft.com/office/drawing/2014/main" xmlns="" val="10000"/>
                  </a:ext>
                </a:extLst>
              </a:tr>
              <a:tr h="502411">
                <a:tc rowSpan="2">
                  <a:txBody>
                    <a:bodyPr/>
                    <a:lstStyle/>
                    <a:p>
                      <a:pPr marL="0" marR="0" lvl="0" indent="0" algn="ctr" rtl="0">
                        <a:lnSpc>
                          <a:spcPct val="100000"/>
                        </a:lnSpc>
                        <a:spcBef>
                          <a:spcPts val="0"/>
                        </a:spcBef>
                        <a:spcAft>
                          <a:spcPts val="0"/>
                        </a:spcAft>
                        <a:buClr>
                          <a:srgbClr val="000000"/>
                        </a:buClr>
                        <a:buSzPts val="1200"/>
                        <a:buFont typeface="Times New Roman"/>
                        <a:buNone/>
                      </a:pPr>
                      <a:r>
                        <a:rPr lang="en-US" sz="1200" b="0" i="0" u="none" err="1">
                          <a:solidFill>
                            <a:srgbClr val="000000"/>
                          </a:solidFill>
                          <a:latin typeface="Times New Roman"/>
                          <a:ea typeface="Times New Roman"/>
                          <a:cs typeface="Times New Roman"/>
                          <a:sym typeface="Times New Roman"/>
                        </a:rPr>
                        <a:t>Toplam</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öğretmen</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sayısı</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gridSpan="2">
                  <a:txBody>
                    <a:bodyPr/>
                    <a:lstStyle/>
                    <a:p>
                      <a:pPr marL="0" marR="0" lvl="0" indent="0" algn="ctr" rtl="0">
                        <a:lnSpc>
                          <a:spcPct val="100000"/>
                        </a:lnSpc>
                        <a:spcBef>
                          <a:spcPts val="0"/>
                        </a:spcBef>
                        <a:spcAft>
                          <a:spcPts val="0"/>
                        </a:spcAft>
                        <a:buClr>
                          <a:srgbClr val="000000"/>
                        </a:buClr>
                        <a:buSzPts val="1200"/>
                        <a:buFont typeface="Times New Roman"/>
                        <a:buNone/>
                      </a:pPr>
                      <a:r>
                        <a:rPr lang="en-US" sz="1200" b="0" i="0" u="none" err="1">
                          <a:solidFill>
                            <a:srgbClr val="000000"/>
                          </a:solidFill>
                          <a:latin typeface="Times New Roman"/>
                          <a:ea typeface="Times New Roman"/>
                          <a:cs typeface="Times New Roman"/>
                          <a:sym typeface="Times New Roman"/>
                        </a:rPr>
                        <a:t>Öğrenci</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sayısı</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hMerge="1">
                  <a:txBody>
                    <a:bodyPr/>
                    <a:lstStyle/>
                    <a:p>
                      <a:endParaRPr lang="tr-TR"/>
                    </a:p>
                  </a:txBody>
                  <a:tcPr/>
                </a:tc>
                <a:tc rowSpan="2">
                  <a:txBody>
                    <a:bodyPr/>
                    <a:lstStyle/>
                    <a:p>
                      <a:pPr marL="0" marR="0" lvl="0" indent="0" algn="ctr" rtl="0">
                        <a:lnSpc>
                          <a:spcPct val="100000"/>
                        </a:lnSpc>
                        <a:spcBef>
                          <a:spcPts val="0"/>
                        </a:spcBef>
                        <a:spcAft>
                          <a:spcPts val="0"/>
                        </a:spcAft>
                        <a:buClr>
                          <a:srgbClr val="000000"/>
                        </a:buClr>
                        <a:buSzPts val="1200"/>
                        <a:buFont typeface="Times New Roman"/>
                        <a:buNone/>
                      </a:pPr>
                      <a:r>
                        <a:rPr lang="en-US" sz="1200" b="0" i="0" u="none" err="1">
                          <a:solidFill>
                            <a:srgbClr val="000000"/>
                          </a:solidFill>
                          <a:latin typeface="Times New Roman"/>
                          <a:ea typeface="Times New Roman"/>
                          <a:cs typeface="Times New Roman"/>
                          <a:sym typeface="Times New Roman"/>
                        </a:rPr>
                        <a:t>Toplam</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öğrenci</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sayısı</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rowSpan="2">
                  <a:txBody>
                    <a:bodyPr/>
                    <a:lstStyle/>
                    <a:p>
                      <a:pPr marL="0" marR="0" lvl="0" indent="0" algn="ctr" rtl="0">
                        <a:lnSpc>
                          <a:spcPct val="100000"/>
                        </a:lnSpc>
                        <a:spcBef>
                          <a:spcPts val="0"/>
                        </a:spcBef>
                        <a:spcAft>
                          <a:spcPts val="0"/>
                        </a:spcAft>
                        <a:buClr>
                          <a:srgbClr val="000000"/>
                        </a:buClr>
                        <a:buSzPts val="1200"/>
                        <a:buFont typeface="Times New Roman"/>
                        <a:buNone/>
                      </a:pPr>
                      <a:r>
                        <a:rPr lang="en-US" sz="1200" b="0" i="0" u="none" err="1">
                          <a:solidFill>
                            <a:srgbClr val="000000"/>
                          </a:solidFill>
                          <a:latin typeface="Times New Roman"/>
                          <a:ea typeface="Times New Roman"/>
                          <a:cs typeface="Times New Roman"/>
                          <a:sym typeface="Times New Roman"/>
                        </a:rPr>
                        <a:t>Öğretmen</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başına</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düşen</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öğrenci</a:t>
                      </a:r>
                      <a:r>
                        <a:rPr lang="en-US" sz="1200" b="0" i="0" u="none">
                          <a:solidFill>
                            <a:srgbClr val="000000"/>
                          </a:solidFill>
                          <a:latin typeface="Times New Roman"/>
                          <a:ea typeface="Times New Roman"/>
                          <a:cs typeface="Times New Roman"/>
                          <a:sym typeface="Times New Roman"/>
                        </a:rPr>
                        <a:t> </a:t>
                      </a:r>
                      <a:r>
                        <a:rPr lang="en-US" sz="1200" b="0" i="0" u="none" err="1">
                          <a:solidFill>
                            <a:srgbClr val="000000"/>
                          </a:solidFill>
                          <a:latin typeface="Times New Roman"/>
                          <a:ea typeface="Times New Roman"/>
                          <a:cs typeface="Times New Roman"/>
                          <a:sym typeface="Times New Roman"/>
                        </a:rPr>
                        <a:t>sayısı</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1"/>
                  </a:ext>
                </a:extLst>
              </a:tr>
              <a:tr h="163947">
                <a:tc v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1200"/>
                        <a:buFont typeface="Times New Roman"/>
                        <a:buNone/>
                      </a:pPr>
                      <a:r>
                        <a:rPr lang="en-US" sz="1200" b="0" i="0" u="none" err="1">
                          <a:solidFill>
                            <a:srgbClr val="000000"/>
                          </a:solidFill>
                          <a:latin typeface="Times New Roman"/>
                          <a:ea typeface="Times New Roman"/>
                          <a:cs typeface="Times New Roman"/>
                          <a:sym typeface="Times New Roman"/>
                        </a:rPr>
                        <a:t>Kız</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Times New Roman"/>
                        <a:buNone/>
                      </a:pPr>
                      <a:r>
                        <a:rPr lang="en-US" sz="1200" b="0" i="0" u="none" err="1">
                          <a:solidFill>
                            <a:srgbClr val="000000"/>
                          </a:solidFill>
                          <a:latin typeface="Times New Roman"/>
                          <a:ea typeface="Times New Roman"/>
                          <a:cs typeface="Times New Roman"/>
                          <a:sym typeface="Times New Roman"/>
                        </a:rPr>
                        <a:t>Erkek</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xmlns="" val="10002"/>
                  </a:ext>
                </a:extLst>
              </a:tr>
              <a:tr h="355218">
                <a:tc>
                  <a:txBody>
                    <a:bodyPr/>
                    <a:lstStyle/>
                    <a:p>
                      <a:pPr marL="0" marR="0" lvl="0" indent="0" algn="ctr" rtl="0">
                        <a:lnSpc>
                          <a:spcPct val="100000"/>
                        </a:lnSpc>
                        <a:spcBef>
                          <a:spcPts val="0"/>
                        </a:spcBef>
                        <a:spcAft>
                          <a:spcPts val="0"/>
                        </a:spcAft>
                        <a:buClr>
                          <a:srgbClr val="000000"/>
                        </a:buClr>
                        <a:buSzPts val="1200"/>
                        <a:buFont typeface="Times New Roman"/>
                        <a:buNone/>
                      </a:pPr>
                      <a:r>
                        <a:rPr lang="tr-TR" sz="1200" b="0" i="0" u="none">
                          <a:solidFill>
                            <a:srgbClr val="000000"/>
                          </a:solidFill>
                          <a:latin typeface="Times New Roman"/>
                          <a:ea typeface="Times New Roman"/>
                          <a:cs typeface="Times New Roman"/>
                          <a:sym typeface="Times New Roman"/>
                        </a:rPr>
                        <a:t>15</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Times New Roman"/>
                        <a:buNone/>
                      </a:pPr>
                      <a:r>
                        <a:rPr lang="tr-TR" sz="1200" b="0" i="0" u="none">
                          <a:solidFill>
                            <a:srgbClr val="000000"/>
                          </a:solidFill>
                          <a:latin typeface="Times New Roman"/>
                          <a:ea typeface="Times New Roman"/>
                          <a:cs typeface="Times New Roman"/>
                          <a:sym typeface="Times New Roman"/>
                        </a:rPr>
                        <a:t>10</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Times New Roman"/>
                        <a:buNone/>
                      </a:pPr>
                      <a:r>
                        <a:rPr lang="tr-TR" sz="1200" b="0" i="0" u="none">
                          <a:solidFill>
                            <a:srgbClr val="000000"/>
                          </a:solidFill>
                          <a:latin typeface="Times New Roman"/>
                          <a:ea typeface="Times New Roman"/>
                          <a:cs typeface="Times New Roman"/>
                          <a:sym typeface="Times New Roman"/>
                        </a:rPr>
                        <a:t>5</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Times New Roman"/>
                        <a:buNone/>
                      </a:pPr>
                      <a:r>
                        <a:rPr lang="tr-TR" sz="1200" b="0" i="0" u="none">
                          <a:solidFill>
                            <a:srgbClr val="000000"/>
                          </a:solidFill>
                          <a:latin typeface="Times New Roman"/>
                          <a:ea typeface="Times New Roman"/>
                          <a:cs typeface="Times New Roman"/>
                          <a:sym typeface="Times New Roman"/>
                        </a:rPr>
                        <a:t>181</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Times New Roman"/>
                        <a:buNone/>
                      </a:pPr>
                      <a:r>
                        <a:rPr lang="tr-TR" sz="1200" b="0" i="0" u="none">
                          <a:solidFill>
                            <a:srgbClr val="000000"/>
                          </a:solidFill>
                          <a:latin typeface="Times New Roman"/>
                          <a:ea typeface="Times New Roman"/>
                          <a:cs typeface="Times New Roman"/>
                          <a:sym typeface="Times New Roman"/>
                        </a:rPr>
                        <a:t>12</a:t>
                      </a:r>
                    </a:p>
                    <a:p>
                      <a:pPr marL="0" marR="0" lvl="0" indent="0" algn="ctr" rtl="0">
                        <a:lnSpc>
                          <a:spcPct val="100000"/>
                        </a:lnSpc>
                        <a:spcBef>
                          <a:spcPts val="0"/>
                        </a:spcBef>
                        <a:spcAft>
                          <a:spcPts val="0"/>
                        </a:spcAft>
                        <a:buClr>
                          <a:srgbClr val="000000"/>
                        </a:buClr>
                        <a:buSzPts val="1200"/>
                        <a:buFont typeface="Times New Roman"/>
                        <a:buNone/>
                      </a:pP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3"/>
                  </a:ext>
                </a:extLst>
              </a:tr>
            </a:tbl>
          </a:graphicData>
        </a:graphic>
      </p:graphicFrame>
      <p:sp>
        <p:nvSpPr>
          <p:cNvPr id="965" name="Google Shape;965;p40"/>
          <p:cNvSpPr txBox="1"/>
          <p:nvPr/>
        </p:nvSpPr>
        <p:spPr>
          <a:xfrm>
            <a:off x="206732" y="1001713"/>
            <a:ext cx="5476913" cy="246062"/>
          </a:xfrm>
          <a:prstGeom prst="rect">
            <a:avLst/>
          </a:prstGeom>
          <a:noFill/>
          <a:ln>
            <a:noFill/>
          </a:ln>
        </p:spPr>
        <p:txBody>
          <a:bodyPr spcFirstLastPara="1" wrap="square" lIns="91425" tIns="45700" rIns="91425" bIns="45700" anchor="t" anchorCtr="0">
            <a:spAutoFit/>
          </a:bodyPr>
          <a:lstStyle/>
          <a:p>
            <a:pPr marL="608012" marR="0" lvl="0" indent="0" algn="l" rtl="0">
              <a:lnSpc>
                <a:spcPct val="100000"/>
              </a:lnSpc>
              <a:spcBef>
                <a:spcPts val="0"/>
              </a:spcBef>
              <a:spcAft>
                <a:spcPts val="0"/>
              </a:spcAft>
              <a:buClr>
                <a:schemeClr val="dk1"/>
              </a:buClr>
              <a:buSzPts val="1000"/>
              <a:buFont typeface="Cambria"/>
              <a:buNone/>
            </a:pPr>
            <a:r>
              <a:rPr lang="en-US" sz="1000" b="1" i="0" u="none">
                <a:solidFill>
                  <a:schemeClr val="dk1"/>
                </a:solidFill>
                <a:latin typeface="Cambria"/>
                <a:ea typeface="Cambria"/>
                <a:cs typeface="Cambria"/>
                <a:sym typeface="Cambria"/>
              </a:rPr>
              <a:t>Tablo 18 Öğretmen/Öğrenci Durumu </a:t>
            </a:r>
            <a:endParaRPr/>
          </a:p>
        </p:txBody>
      </p:sp>
      <p:graphicFrame>
        <p:nvGraphicFramePr>
          <p:cNvPr id="2" name="Tablo 1">
            <a:extLst>
              <a:ext uri="{FF2B5EF4-FFF2-40B4-BE49-F238E27FC236}">
                <a16:creationId xmlns:a16="http://schemas.microsoft.com/office/drawing/2014/main" xmlns="" id="{33A9BE1B-BC4C-C429-383B-589E429409F0}"/>
              </a:ext>
            </a:extLst>
          </p:cNvPr>
          <p:cNvGraphicFramePr>
            <a:graphicFrameLocks noGrp="1"/>
          </p:cNvGraphicFramePr>
          <p:nvPr>
            <p:extLst>
              <p:ext uri="{D42A27DB-BD31-4B8C-83A1-F6EECF244321}">
                <p14:modId xmlns:p14="http://schemas.microsoft.com/office/powerpoint/2010/main" xmlns="" val="64823939"/>
              </p:ext>
            </p:extLst>
          </p:nvPr>
        </p:nvGraphicFramePr>
        <p:xfrm>
          <a:off x="914863" y="3394801"/>
          <a:ext cx="5780456" cy="2743200"/>
        </p:xfrm>
        <a:graphic>
          <a:graphicData uri="http://schemas.openxmlformats.org/drawingml/2006/table">
            <a:tbl>
              <a:tblPr firstRow="1" bandRow="1">
                <a:tableStyleId>{85591258-8B19-4969-B31F-6914642E252F}</a:tableStyleId>
              </a:tblPr>
              <a:tblGrid>
                <a:gridCol w="1452272">
                  <a:extLst>
                    <a:ext uri="{9D8B030D-6E8A-4147-A177-3AD203B41FA5}">
                      <a16:colId xmlns:a16="http://schemas.microsoft.com/office/drawing/2014/main" xmlns="" val="825975820"/>
                    </a:ext>
                  </a:extLst>
                </a:gridCol>
                <a:gridCol w="1442728">
                  <a:extLst>
                    <a:ext uri="{9D8B030D-6E8A-4147-A177-3AD203B41FA5}">
                      <a16:colId xmlns:a16="http://schemas.microsoft.com/office/drawing/2014/main" xmlns="" val="2004983629"/>
                    </a:ext>
                  </a:extLst>
                </a:gridCol>
                <a:gridCol w="1442728">
                  <a:extLst>
                    <a:ext uri="{9D8B030D-6E8A-4147-A177-3AD203B41FA5}">
                      <a16:colId xmlns:a16="http://schemas.microsoft.com/office/drawing/2014/main" xmlns="" val="1340376904"/>
                    </a:ext>
                  </a:extLst>
                </a:gridCol>
                <a:gridCol w="1442728">
                  <a:extLst>
                    <a:ext uri="{9D8B030D-6E8A-4147-A177-3AD203B41FA5}">
                      <a16:colId xmlns:a16="http://schemas.microsoft.com/office/drawing/2014/main" xmlns="" val="4137174460"/>
                    </a:ext>
                  </a:extLst>
                </a:gridCol>
              </a:tblGrid>
              <a:tr h="245920">
                <a:tc gridSpan="4">
                  <a:txBody>
                    <a:bodyPr/>
                    <a:lstStyle/>
                    <a:p>
                      <a:r>
                        <a:rPr lang="tr-TR" sz="1200">
                          <a:latin typeface="Times New Roman" panose="02020603050405020304" pitchFamily="18" charset="0"/>
                          <a:cs typeface="Times New Roman" panose="02020603050405020304" pitchFamily="18" charset="0"/>
                        </a:rPr>
                        <a:t> </a:t>
                      </a:r>
                      <a:r>
                        <a:rPr lang="tr-TR" sz="1200" b="1">
                          <a:latin typeface="Times New Roman" panose="02020603050405020304" pitchFamily="18" charset="0"/>
                          <a:cs typeface="Times New Roman" panose="02020603050405020304" pitchFamily="18" charset="0"/>
                        </a:rPr>
                        <a:t>SINIF BAZINDA ÖĞRENCİ DAĞILIMI</a:t>
                      </a:r>
                    </a:p>
                  </a:txBody>
                  <a:tcPr>
                    <a:solidFill>
                      <a:schemeClr val="bg2">
                        <a:lumMod val="20000"/>
                        <a:lumOff val="80000"/>
                      </a:schemeClr>
                    </a:solidFill>
                  </a:tcPr>
                </a:tc>
                <a:tc hMerge="1">
                  <a:txBody>
                    <a:bodyPr/>
                    <a:lstStyle/>
                    <a:p>
                      <a:endParaRPr lang="tr-TR" dirty="0"/>
                    </a:p>
                  </a:txBody>
                  <a:tcPr>
                    <a:solidFill>
                      <a:schemeClr val="bg2">
                        <a:lumMod val="20000"/>
                        <a:lumOff val="80000"/>
                      </a:schemeClr>
                    </a:solidFill>
                  </a:tcPr>
                </a:tc>
                <a:tc hMerge="1">
                  <a:txBody>
                    <a:bodyPr/>
                    <a:lstStyle/>
                    <a:p>
                      <a:endParaRPr lang="tr-TR" dirty="0"/>
                    </a:p>
                  </a:txBody>
                  <a:tcPr>
                    <a:solidFill>
                      <a:schemeClr val="bg2">
                        <a:lumMod val="20000"/>
                        <a:lumOff val="80000"/>
                      </a:schemeClr>
                    </a:solidFill>
                  </a:tcPr>
                </a:tc>
                <a:tc hMerge="1">
                  <a:txBody>
                    <a:bodyPr/>
                    <a:lstStyle/>
                    <a:p>
                      <a:endParaRPr lang="tr-TR" dirty="0"/>
                    </a:p>
                  </a:txBody>
                  <a:tcPr>
                    <a:solidFill>
                      <a:schemeClr val="bg2">
                        <a:lumMod val="20000"/>
                        <a:lumOff val="80000"/>
                      </a:schemeClr>
                    </a:solidFill>
                  </a:tcPr>
                </a:tc>
                <a:extLst>
                  <a:ext uri="{0D108BD9-81ED-4DB2-BD59-A6C34878D82A}">
                    <a16:rowId xmlns:a16="http://schemas.microsoft.com/office/drawing/2014/main" xmlns="" val="3070001557"/>
                  </a:ext>
                </a:extLst>
              </a:tr>
              <a:tr h="245920">
                <a:tc>
                  <a:txBody>
                    <a:bodyPr/>
                    <a:lstStyle/>
                    <a:p>
                      <a:pPr algn="ctr"/>
                      <a:r>
                        <a:rPr lang="tr-TR" sz="1200" b="1">
                          <a:latin typeface="Times New Roman" panose="02020603050405020304" pitchFamily="18" charset="0"/>
                          <a:cs typeface="Times New Roman" panose="02020603050405020304" pitchFamily="18" charset="0"/>
                        </a:rPr>
                        <a:t>SINIF</a:t>
                      </a:r>
                    </a:p>
                  </a:txBody>
                  <a:tcPr>
                    <a:solidFill>
                      <a:schemeClr val="bg1"/>
                    </a:solidFill>
                  </a:tcPr>
                </a:tc>
                <a:tc>
                  <a:txBody>
                    <a:bodyPr/>
                    <a:lstStyle/>
                    <a:p>
                      <a:pPr algn="ctr"/>
                      <a:r>
                        <a:rPr lang="tr-TR" sz="1200" b="1">
                          <a:latin typeface="Times New Roman" panose="02020603050405020304" pitchFamily="18" charset="0"/>
                          <a:cs typeface="Times New Roman" panose="02020603050405020304" pitchFamily="18" charset="0"/>
                        </a:rPr>
                        <a:t>ERKEK</a:t>
                      </a:r>
                    </a:p>
                  </a:txBody>
                  <a:tcPr>
                    <a:solidFill>
                      <a:schemeClr val="bg1"/>
                    </a:solidFill>
                  </a:tcPr>
                </a:tc>
                <a:tc>
                  <a:txBody>
                    <a:bodyPr/>
                    <a:lstStyle/>
                    <a:p>
                      <a:pPr algn="ctr"/>
                      <a:r>
                        <a:rPr lang="tr-TR" sz="1200" b="1">
                          <a:latin typeface="Times New Roman" panose="02020603050405020304" pitchFamily="18" charset="0"/>
                          <a:cs typeface="Times New Roman" panose="02020603050405020304" pitchFamily="18" charset="0"/>
                        </a:rPr>
                        <a:t> KIZ</a:t>
                      </a:r>
                    </a:p>
                  </a:txBody>
                  <a:tcPr>
                    <a:solidFill>
                      <a:schemeClr val="bg1"/>
                    </a:solidFill>
                  </a:tcPr>
                </a:tc>
                <a:tc>
                  <a:txBody>
                    <a:bodyPr/>
                    <a:lstStyle/>
                    <a:p>
                      <a:pPr algn="ctr"/>
                      <a:r>
                        <a:rPr lang="tr-TR" sz="1200" b="1">
                          <a:latin typeface="Times New Roman" panose="02020603050405020304" pitchFamily="18" charset="0"/>
                          <a:cs typeface="Times New Roman" panose="02020603050405020304" pitchFamily="18" charset="0"/>
                        </a:rPr>
                        <a:t>TOPLAM</a:t>
                      </a:r>
                    </a:p>
                  </a:txBody>
                  <a:tcPr>
                    <a:solidFill>
                      <a:schemeClr val="bg1"/>
                    </a:solidFill>
                  </a:tcPr>
                </a:tc>
                <a:extLst>
                  <a:ext uri="{0D108BD9-81ED-4DB2-BD59-A6C34878D82A}">
                    <a16:rowId xmlns:a16="http://schemas.microsoft.com/office/drawing/2014/main" xmlns="" val="3963546567"/>
                  </a:ext>
                </a:extLst>
              </a:tr>
              <a:tr h="245920">
                <a:tc>
                  <a:txBody>
                    <a:bodyPr/>
                    <a:lstStyle/>
                    <a:p>
                      <a:pPr algn="ctr"/>
                      <a:r>
                        <a:rPr lang="tr-TR" sz="1200" b="1">
                          <a:latin typeface="Times New Roman" panose="02020603050405020304" pitchFamily="18" charset="0"/>
                          <a:cs typeface="Times New Roman" panose="02020603050405020304" pitchFamily="18" charset="0"/>
                        </a:rPr>
                        <a:t>5/A</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20</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11</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31</a:t>
                      </a:r>
                    </a:p>
                  </a:txBody>
                  <a:tcPr>
                    <a:solidFill>
                      <a:schemeClr val="bg1"/>
                    </a:solidFill>
                  </a:tcPr>
                </a:tc>
                <a:extLst>
                  <a:ext uri="{0D108BD9-81ED-4DB2-BD59-A6C34878D82A}">
                    <a16:rowId xmlns:a16="http://schemas.microsoft.com/office/drawing/2014/main" xmlns="" val="2321787801"/>
                  </a:ext>
                </a:extLst>
              </a:tr>
              <a:tr h="245920">
                <a:tc>
                  <a:txBody>
                    <a:bodyPr/>
                    <a:lstStyle/>
                    <a:p>
                      <a:pPr algn="ctr"/>
                      <a:r>
                        <a:rPr lang="tr-TR" sz="1200" b="1">
                          <a:latin typeface="Times New Roman" panose="02020603050405020304" pitchFamily="18" charset="0"/>
                          <a:cs typeface="Times New Roman" panose="02020603050405020304" pitchFamily="18" charset="0"/>
                        </a:rPr>
                        <a:t>5/B</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18</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13</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31</a:t>
                      </a:r>
                    </a:p>
                  </a:txBody>
                  <a:tcPr>
                    <a:solidFill>
                      <a:schemeClr val="bg1"/>
                    </a:solidFill>
                  </a:tcPr>
                </a:tc>
                <a:extLst>
                  <a:ext uri="{0D108BD9-81ED-4DB2-BD59-A6C34878D82A}">
                    <a16:rowId xmlns:a16="http://schemas.microsoft.com/office/drawing/2014/main" xmlns="" val="1437248197"/>
                  </a:ext>
                </a:extLst>
              </a:tr>
              <a:tr h="245920">
                <a:tc>
                  <a:txBody>
                    <a:bodyPr/>
                    <a:lstStyle/>
                    <a:p>
                      <a:pPr algn="ctr"/>
                      <a:r>
                        <a:rPr lang="tr-TR" sz="1200" b="1">
                          <a:latin typeface="Times New Roman" panose="02020603050405020304" pitchFamily="18" charset="0"/>
                          <a:cs typeface="Times New Roman" panose="02020603050405020304" pitchFamily="18" charset="0"/>
                        </a:rPr>
                        <a:t>6/A</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11</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12</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23</a:t>
                      </a:r>
                    </a:p>
                  </a:txBody>
                  <a:tcPr>
                    <a:solidFill>
                      <a:schemeClr val="bg1"/>
                    </a:solidFill>
                  </a:tcPr>
                </a:tc>
                <a:extLst>
                  <a:ext uri="{0D108BD9-81ED-4DB2-BD59-A6C34878D82A}">
                    <a16:rowId xmlns:a16="http://schemas.microsoft.com/office/drawing/2014/main" xmlns="" val="2795912851"/>
                  </a:ext>
                </a:extLst>
              </a:tr>
              <a:tr h="245920">
                <a:tc>
                  <a:txBody>
                    <a:bodyPr/>
                    <a:lstStyle/>
                    <a:p>
                      <a:pPr algn="ctr"/>
                      <a:r>
                        <a:rPr lang="tr-TR" sz="1200" b="1">
                          <a:latin typeface="Times New Roman" panose="02020603050405020304" pitchFamily="18" charset="0"/>
                          <a:cs typeface="Times New Roman" panose="02020603050405020304" pitchFamily="18" charset="0"/>
                        </a:rPr>
                        <a:t>6/B</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16</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9</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25</a:t>
                      </a:r>
                    </a:p>
                  </a:txBody>
                  <a:tcPr>
                    <a:solidFill>
                      <a:schemeClr val="bg1"/>
                    </a:solidFill>
                  </a:tcPr>
                </a:tc>
                <a:extLst>
                  <a:ext uri="{0D108BD9-81ED-4DB2-BD59-A6C34878D82A}">
                    <a16:rowId xmlns:a16="http://schemas.microsoft.com/office/drawing/2014/main" xmlns="" val="3758179695"/>
                  </a:ext>
                </a:extLst>
              </a:tr>
              <a:tr h="245920">
                <a:tc>
                  <a:txBody>
                    <a:bodyPr/>
                    <a:lstStyle/>
                    <a:p>
                      <a:pPr algn="ctr"/>
                      <a:r>
                        <a:rPr lang="tr-TR" sz="1200" b="1">
                          <a:latin typeface="Times New Roman" panose="02020603050405020304" pitchFamily="18" charset="0"/>
                          <a:cs typeface="Times New Roman" panose="02020603050405020304" pitchFamily="18" charset="0"/>
                        </a:rPr>
                        <a:t>7/A</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13</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13</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26</a:t>
                      </a:r>
                    </a:p>
                  </a:txBody>
                  <a:tcPr>
                    <a:solidFill>
                      <a:schemeClr val="bg1"/>
                    </a:solidFill>
                  </a:tcPr>
                </a:tc>
                <a:extLst>
                  <a:ext uri="{0D108BD9-81ED-4DB2-BD59-A6C34878D82A}">
                    <a16:rowId xmlns:a16="http://schemas.microsoft.com/office/drawing/2014/main" xmlns="" val="2433021823"/>
                  </a:ext>
                </a:extLst>
              </a:tr>
              <a:tr h="245920">
                <a:tc>
                  <a:txBody>
                    <a:bodyPr/>
                    <a:lstStyle/>
                    <a:p>
                      <a:pPr algn="ctr"/>
                      <a:r>
                        <a:rPr lang="tr-TR" sz="1200" b="1">
                          <a:latin typeface="Times New Roman" panose="02020603050405020304" pitchFamily="18" charset="0"/>
                          <a:cs typeface="Times New Roman" panose="02020603050405020304" pitchFamily="18" charset="0"/>
                        </a:rPr>
                        <a:t>7/B</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7</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14</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21</a:t>
                      </a:r>
                    </a:p>
                  </a:txBody>
                  <a:tcPr>
                    <a:solidFill>
                      <a:schemeClr val="bg1"/>
                    </a:solidFill>
                  </a:tcPr>
                </a:tc>
                <a:extLst>
                  <a:ext uri="{0D108BD9-81ED-4DB2-BD59-A6C34878D82A}">
                    <a16:rowId xmlns:a16="http://schemas.microsoft.com/office/drawing/2014/main" xmlns="" val="1225534447"/>
                  </a:ext>
                </a:extLst>
              </a:tr>
              <a:tr h="245920">
                <a:tc>
                  <a:txBody>
                    <a:bodyPr/>
                    <a:lstStyle/>
                    <a:p>
                      <a:pPr algn="ctr"/>
                      <a:r>
                        <a:rPr lang="tr-TR" sz="1200" b="1">
                          <a:latin typeface="Times New Roman" panose="02020603050405020304" pitchFamily="18" charset="0"/>
                          <a:cs typeface="Times New Roman" panose="02020603050405020304" pitchFamily="18" charset="0"/>
                        </a:rPr>
                        <a:t>8/A</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10</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14</a:t>
                      </a:r>
                    </a:p>
                  </a:txBody>
                  <a:tcPr>
                    <a:solidFill>
                      <a:schemeClr val="bg1"/>
                    </a:solidFill>
                  </a:tcPr>
                </a:tc>
                <a:tc>
                  <a:txBody>
                    <a:bodyPr/>
                    <a:lstStyle/>
                    <a:p>
                      <a:pPr algn="ctr"/>
                      <a:r>
                        <a:rPr lang="tr-TR" sz="1200">
                          <a:latin typeface="Times New Roman" panose="02020603050405020304" pitchFamily="18" charset="0"/>
                          <a:cs typeface="Times New Roman" panose="02020603050405020304" pitchFamily="18" charset="0"/>
                        </a:rPr>
                        <a:t>24</a:t>
                      </a:r>
                    </a:p>
                  </a:txBody>
                  <a:tcPr>
                    <a:solidFill>
                      <a:schemeClr val="bg1"/>
                    </a:solidFill>
                  </a:tcPr>
                </a:tc>
                <a:extLst>
                  <a:ext uri="{0D108BD9-81ED-4DB2-BD59-A6C34878D82A}">
                    <a16:rowId xmlns:a16="http://schemas.microsoft.com/office/drawing/2014/main" xmlns="" val="49588524"/>
                  </a:ext>
                </a:extLst>
              </a:tr>
              <a:tr h="245920">
                <a:tc>
                  <a:txBody>
                    <a:bodyPr/>
                    <a:lstStyle/>
                    <a:p>
                      <a:pPr algn="ctr"/>
                      <a:r>
                        <a:rPr lang="tr-TR" sz="1200" b="1">
                          <a:latin typeface="Times New Roman" panose="02020603050405020304" pitchFamily="18" charset="0"/>
                          <a:cs typeface="Times New Roman" panose="02020603050405020304" pitchFamily="18" charset="0"/>
                        </a:rPr>
                        <a:t>Genel Toplam</a:t>
                      </a:r>
                    </a:p>
                  </a:txBody>
                  <a:tcPr>
                    <a:solidFill>
                      <a:schemeClr val="bg1"/>
                    </a:solidFill>
                  </a:tcPr>
                </a:tc>
                <a:tc>
                  <a:txBody>
                    <a:bodyPr/>
                    <a:lstStyle/>
                    <a:p>
                      <a:pPr algn="ctr"/>
                      <a:r>
                        <a:rPr lang="tr-TR" sz="1200" b="1">
                          <a:latin typeface="Times New Roman" panose="02020603050405020304" pitchFamily="18" charset="0"/>
                          <a:cs typeface="Times New Roman" panose="02020603050405020304" pitchFamily="18" charset="0"/>
                        </a:rPr>
                        <a:t>95</a:t>
                      </a:r>
                    </a:p>
                  </a:txBody>
                  <a:tcPr>
                    <a:solidFill>
                      <a:schemeClr val="bg1"/>
                    </a:solidFill>
                  </a:tcPr>
                </a:tc>
                <a:tc>
                  <a:txBody>
                    <a:bodyPr/>
                    <a:lstStyle/>
                    <a:p>
                      <a:pPr algn="ctr"/>
                      <a:r>
                        <a:rPr lang="tr-TR" sz="1200" b="1">
                          <a:latin typeface="Times New Roman" panose="02020603050405020304" pitchFamily="18" charset="0"/>
                          <a:cs typeface="Times New Roman" panose="02020603050405020304" pitchFamily="18" charset="0"/>
                        </a:rPr>
                        <a:t>86</a:t>
                      </a:r>
                    </a:p>
                  </a:txBody>
                  <a:tcPr>
                    <a:solidFill>
                      <a:schemeClr val="bg1"/>
                    </a:solidFill>
                  </a:tcPr>
                </a:tc>
                <a:tc>
                  <a:txBody>
                    <a:bodyPr/>
                    <a:lstStyle/>
                    <a:p>
                      <a:pPr algn="ctr"/>
                      <a:r>
                        <a:rPr lang="tr-TR" sz="1200" b="1">
                          <a:latin typeface="Times New Roman" panose="02020603050405020304" pitchFamily="18" charset="0"/>
                          <a:cs typeface="Times New Roman" panose="02020603050405020304" pitchFamily="18" charset="0"/>
                        </a:rPr>
                        <a:t>181</a:t>
                      </a:r>
                    </a:p>
                  </a:txBody>
                  <a:tcPr>
                    <a:solidFill>
                      <a:schemeClr val="bg1"/>
                    </a:solidFill>
                  </a:tcPr>
                </a:tc>
                <a:extLst>
                  <a:ext uri="{0D108BD9-81ED-4DB2-BD59-A6C34878D82A}">
                    <a16:rowId xmlns:a16="http://schemas.microsoft.com/office/drawing/2014/main" xmlns="" val="1369827312"/>
                  </a:ext>
                </a:extLst>
              </a:tr>
            </a:tbl>
          </a:graphicData>
        </a:graphic>
      </p:graphicFrame>
      <p:graphicFrame>
        <p:nvGraphicFramePr>
          <p:cNvPr id="5" name="Tablo 4">
            <a:extLst>
              <a:ext uri="{FF2B5EF4-FFF2-40B4-BE49-F238E27FC236}">
                <a16:creationId xmlns:a16="http://schemas.microsoft.com/office/drawing/2014/main" xmlns="" id="{FD02C8D9-D19A-1671-8E9C-EFAEE0FE8F0A}"/>
              </a:ext>
            </a:extLst>
          </p:cNvPr>
          <p:cNvGraphicFramePr>
            <a:graphicFrameLocks noGrp="1"/>
          </p:cNvGraphicFramePr>
          <p:nvPr>
            <p:extLst>
              <p:ext uri="{D42A27DB-BD31-4B8C-83A1-F6EECF244321}">
                <p14:modId xmlns:p14="http://schemas.microsoft.com/office/powerpoint/2010/main" xmlns="" val="4055781454"/>
              </p:ext>
            </p:extLst>
          </p:nvPr>
        </p:nvGraphicFramePr>
        <p:xfrm>
          <a:off x="1910433" y="6515208"/>
          <a:ext cx="3886382" cy="1097280"/>
        </p:xfrm>
        <a:graphic>
          <a:graphicData uri="http://schemas.openxmlformats.org/drawingml/2006/table">
            <a:tbl>
              <a:tblPr firstRow="1" bandRow="1">
                <a:tableStyleId>{85591258-8B19-4969-B31F-6914642E252F}</a:tableStyleId>
              </a:tblPr>
              <a:tblGrid>
                <a:gridCol w="1827419">
                  <a:extLst>
                    <a:ext uri="{9D8B030D-6E8A-4147-A177-3AD203B41FA5}">
                      <a16:colId xmlns:a16="http://schemas.microsoft.com/office/drawing/2014/main" xmlns="" val="3314554979"/>
                    </a:ext>
                  </a:extLst>
                </a:gridCol>
                <a:gridCol w="2058963">
                  <a:extLst>
                    <a:ext uri="{9D8B030D-6E8A-4147-A177-3AD203B41FA5}">
                      <a16:colId xmlns:a16="http://schemas.microsoft.com/office/drawing/2014/main" xmlns="" val="2771549237"/>
                    </a:ext>
                  </a:extLst>
                </a:gridCol>
              </a:tblGrid>
              <a:tr h="409868">
                <a:tc>
                  <a:txBody>
                    <a:bodyPr/>
                    <a:lstStyle/>
                    <a:p>
                      <a:pPr algn="ctr"/>
                      <a:r>
                        <a:rPr lang="tr-TR" sz="1200" b="1">
                          <a:latin typeface="Times New Roman" panose="02020603050405020304" pitchFamily="18" charset="0"/>
                          <a:cs typeface="Times New Roman" panose="02020603050405020304" pitchFamily="18" charset="0"/>
                        </a:rPr>
                        <a:t>YABANCI UYRUKLU ÖĞRENCİ SAYISI</a:t>
                      </a:r>
                    </a:p>
                  </a:txBody>
                  <a:tcPr>
                    <a:solidFill>
                      <a:schemeClr val="bg2">
                        <a:lumMod val="20000"/>
                        <a:lumOff val="80000"/>
                      </a:schemeClr>
                    </a:solidFill>
                  </a:tcPr>
                </a:tc>
                <a:tc>
                  <a:txBody>
                    <a:bodyPr/>
                    <a:lstStyle/>
                    <a:p>
                      <a:pPr algn="ctr"/>
                      <a:r>
                        <a:rPr lang="tr-TR" b="0">
                          <a:latin typeface="Times New Roman" panose="02020603050405020304" pitchFamily="18" charset="0"/>
                          <a:cs typeface="Times New Roman" panose="02020603050405020304" pitchFamily="18" charset="0"/>
                        </a:rPr>
                        <a:t>35</a:t>
                      </a:r>
                    </a:p>
                  </a:txBody>
                  <a:tcPr>
                    <a:solidFill>
                      <a:schemeClr val="bg1"/>
                    </a:solidFill>
                  </a:tcPr>
                </a:tc>
                <a:extLst>
                  <a:ext uri="{0D108BD9-81ED-4DB2-BD59-A6C34878D82A}">
                    <a16:rowId xmlns:a16="http://schemas.microsoft.com/office/drawing/2014/main" xmlns="" val="340473503"/>
                  </a:ext>
                </a:extLst>
              </a:tr>
              <a:tr h="573815">
                <a:tc>
                  <a:txBody>
                    <a:bodyPr/>
                    <a:lstStyle/>
                    <a:p>
                      <a:pPr algn="ctr"/>
                      <a:r>
                        <a:rPr lang="tr-TR" sz="1200" b="1">
                          <a:latin typeface="Times New Roman" panose="02020603050405020304" pitchFamily="18" charset="0"/>
                          <a:cs typeface="Times New Roman" panose="02020603050405020304" pitchFamily="18" charset="0"/>
                        </a:rPr>
                        <a:t>ÖZEL EĞİTİM GEREKSİNİMLİ ÖĞRENCİ SAYISI</a:t>
                      </a:r>
                    </a:p>
                  </a:txBody>
                  <a:tcPr>
                    <a:solidFill>
                      <a:schemeClr val="bg2">
                        <a:lumMod val="20000"/>
                        <a:lumOff val="80000"/>
                      </a:schemeClr>
                    </a:solidFill>
                  </a:tcPr>
                </a:tc>
                <a:tc>
                  <a:txBody>
                    <a:bodyPr/>
                    <a:lstStyle/>
                    <a:p>
                      <a:pPr algn="ctr"/>
                      <a:r>
                        <a:rPr lang="tr-TR" b="0">
                          <a:latin typeface="Times New Roman" panose="02020603050405020304" pitchFamily="18" charset="0"/>
                          <a:cs typeface="Times New Roman" panose="02020603050405020304" pitchFamily="18" charset="0"/>
                        </a:rPr>
                        <a:t>65</a:t>
                      </a:r>
                    </a:p>
                  </a:txBody>
                  <a:tcPr>
                    <a:solidFill>
                      <a:schemeClr val="bg1"/>
                    </a:solidFill>
                  </a:tcPr>
                </a:tc>
                <a:extLst>
                  <a:ext uri="{0D108BD9-81ED-4DB2-BD59-A6C34878D82A}">
                    <a16:rowId xmlns:a16="http://schemas.microsoft.com/office/drawing/2014/main" xmlns="" val="1084191598"/>
                  </a:ext>
                </a:extLst>
              </a:tr>
            </a:tbl>
          </a:graphicData>
        </a:graphic>
      </p:graphicFrame>
      <p:graphicFrame>
        <p:nvGraphicFramePr>
          <p:cNvPr id="6" name="Tablo 5">
            <a:extLst>
              <a:ext uri="{FF2B5EF4-FFF2-40B4-BE49-F238E27FC236}">
                <a16:creationId xmlns:a16="http://schemas.microsoft.com/office/drawing/2014/main" xmlns="" id="{938B9DDE-8342-022E-5547-BE0C6E5447C7}"/>
              </a:ext>
            </a:extLst>
          </p:cNvPr>
          <p:cNvGraphicFramePr>
            <a:graphicFrameLocks noGrp="1"/>
          </p:cNvGraphicFramePr>
          <p:nvPr>
            <p:extLst>
              <p:ext uri="{D42A27DB-BD31-4B8C-83A1-F6EECF244321}">
                <p14:modId xmlns:p14="http://schemas.microsoft.com/office/powerpoint/2010/main" xmlns="" val="26622320"/>
              </p:ext>
            </p:extLst>
          </p:nvPr>
        </p:nvGraphicFramePr>
        <p:xfrm>
          <a:off x="867189" y="7837296"/>
          <a:ext cx="5856290" cy="1601980"/>
        </p:xfrm>
        <a:graphic>
          <a:graphicData uri="http://schemas.openxmlformats.org/drawingml/2006/table">
            <a:tbl>
              <a:tblPr firstRow="1" bandRow="1">
                <a:tableStyleId>{85591258-8B19-4969-B31F-6914642E252F}</a:tableStyleId>
              </a:tblPr>
              <a:tblGrid>
                <a:gridCol w="2431686">
                  <a:extLst>
                    <a:ext uri="{9D8B030D-6E8A-4147-A177-3AD203B41FA5}">
                      <a16:colId xmlns:a16="http://schemas.microsoft.com/office/drawing/2014/main" xmlns="" val="475920460"/>
                    </a:ext>
                  </a:extLst>
                </a:gridCol>
                <a:gridCol w="1712302">
                  <a:extLst>
                    <a:ext uri="{9D8B030D-6E8A-4147-A177-3AD203B41FA5}">
                      <a16:colId xmlns:a16="http://schemas.microsoft.com/office/drawing/2014/main" xmlns="" val="4037215300"/>
                    </a:ext>
                  </a:extLst>
                </a:gridCol>
                <a:gridCol w="1712302">
                  <a:extLst>
                    <a:ext uri="{9D8B030D-6E8A-4147-A177-3AD203B41FA5}">
                      <a16:colId xmlns:a16="http://schemas.microsoft.com/office/drawing/2014/main" xmlns="" val="3142625466"/>
                    </a:ext>
                  </a:extLst>
                </a:gridCol>
              </a:tblGrid>
              <a:tr h="458984">
                <a:tc gridSpan="3">
                  <a:txBody>
                    <a:bodyPr/>
                    <a:lstStyle/>
                    <a:p>
                      <a:pPr algn="ctr"/>
                      <a:r>
                        <a:rPr lang="tr-TR" sz="1200" b="1">
                          <a:latin typeface="Times New Roman" panose="02020603050405020304" pitchFamily="18" charset="0"/>
                          <a:cs typeface="Times New Roman" panose="02020603050405020304" pitchFamily="18" charset="0"/>
                        </a:rPr>
                        <a:t>   ÖĞRENCİ KURSLARI</a:t>
                      </a:r>
                    </a:p>
                  </a:txBody>
                  <a:tcPr>
                    <a:solidFill>
                      <a:schemeClr val="bg2">
                        <a:lumMod val="20000"/>
                        <a:lumOff val="80000"/>
                      </a:schemeClr>
                    </a:solidFill>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xmlns="" val="3073617974"/>
                  </a:ext>
                </a:extLst>
              </a:tr>
              <a:tr h="285749">
                <a:tc>
                  <a:txBody>
                    <a:bodyPr/>
                    <a:lstStyle/>
                    <a:p>
                      <a:pPr algn="ctr"/>
                      <a:r>
                        <a:rPr lang="tr-TR" sz="1200" b="1">
                          <a:latin typeface="Times New Roman" panose="02020603050405020304" pitchFamily="18" charset="0"/>
                          <a:cs typeface="Times New Roman" panose="02020603050405020304" pitchFamily="18" charset="0"/>
                        </a:rPr>
                        <a:t>Öğrenci Sayıları</a:t>
                      </a:r>
                    </a:p>
                  </a:txBody>
                  <a:tcPr>
                    <a:solidFill>
                      <a:schemeClr val="bg2">
                        <a:lumMod val="20000"/>
                        <a:lumOff val="80000"/>
                      </a:schemeClr>
                    </a:solidFill>
                  </a:tcPr>
                </a:tc>
                <a:tc>
                  <a:txBody>
                    <a:bodyPr/>
                    <a:lstStyle/>
                    <a:p>
                      <a:pPr algn="ctr"/>
                      <a:r>
                        <a:rPr lang="tr-TR" sz="1200" b="1">
                          <a:latin typeface="Times New Roman" panose="02020603050405020304" pitchFamily="18" charset="0"/>
                          <a:cs typeface="Times New Roman" panose="02020603050405020304" pitchFamily="18" charset="0"/>
                        </a:rPr>
                        <a:t>Kız</a:t>
                      </a:r>
                    </a:p>
                  </a:txBody>
                  <a:tcPr>
                    <a:solidFill>
                      <a:schemeClr val="bg1"/>
                    </a:solidFill>
                  </a:tcPr>
                </a:tc>
                <a:tc>
                  <a:txBody>
                    <a:bodyPr/>
                    <a:lstStyle/>
                    <a:p>
                      <a:pPr algn="ctr"/>
                      <a:r>
                        <a:rPr lang="tr-TR" sz="1200" b="1">
                          <a:latin typeface="Times New Roman" panose="02020603050405020304" pitchFamily="18" charset="0"/>
                          <a:cs typeface="Times New Roman" panose="02020603050405020304" pitchFamily="18" charset="0"/>
                        </a:rPr>
                        <a:t>Erkek</a:t>
                      </a:r>
                    </a:p>
                  </a:txBody>
                  <a:tcPr>
                    <a:solidFill>
                      <a:schemeClr val="bg1"/>
                    </a:solidFill>
                  </a:tcPr>
                </a:tc>
                <a:extLst>
                  <a:ext uri="{0D108BD9-81ED-4DB2-BD59-A6C34878D82A}">
                    <a16:rowId xmlns:a16="http://schemas.microsoft.com/office/drawing/2014/main" xmlns="" val="3402706372"/>
                  </a:ext>
                </a:extLst>
              </a:tr>
              <a:tr h="285749">
                <a:tc>
                  <a:txBody>
                    <a:bodyPr/>
                    <a:lstStyle/>
                    <a:p>
                      <a:pPr algn="ctr"/>
                      <a:r>
                        <a:rPr lang="tr-TR" sz="1200" b="1">
                          <a:latin typeface="Times New Roman" panose="02020603050405020304" pitchFamily="18" charset="0"/>
                          <a:cs typeface="Times New Roman" panose="02020603050405020304" pitchFamily="18" charset="0"/>
                        </a:rPr>
                        <a:t>Türkçe Telafi Eğitimi(</a:t>
                      </a:r>
                      <a:r>
                        <a:rPr lang="tr-TR" sz="1200" b="1" err="1">
                          <a:latin typeface="Times New Roman" panose="02020603050405020304" pitchFamily="18" charset="0"/>
                          <a:cs typeface="Times New Roman" panose="02020603050405020304" pitchFamily="18" charset="0"/>
                        </a:rPr>
                        <a:t>Piktes</a:t>
                      </a:r>
                      <a:r>
                        <a:rPr lang="tr-TR" sz="1200" b="1">
                          <a:latin typeface="Times New Roman" panose="02020603050405020304" pitchFamily="18" charset="0"/>
                          <a:cs typeface="Times New Roman" panose="02020603050405020304" pitchFamily="18" charset="0"/>
                        </a:rPr>
                        <a:t>)</a:t>
                      </a:r>
                    </a:p>
                  </a:txBody>
                  <a:tcPr>
                    <a:solidFill>
                      <a:schemeClr val="bg2">
                        <a:lumMod val="20000"/>
                        <a:lumOff val="80000"/>
                      </a:schemeClr>
                    </a:solidFill>
                  </a:tcPr>
                </a:tc>
                <a:tc>
                  <a:txBody>
                    <a:bodyPr/>
                    <a:lstStyle/>
                    <a:p>
                      <a:pPr algn="ctr"/>
                      <a:r>
                        <a:rPr lang="tr-TR" sz="1200" b="0">
                          <a:latin typeface="Times New Roman" panose="02020603050405020304" pitchFamily="18" charset="0"/>
                          <a:cs typeface="Times New Roman" panose="02020603050405020304" pitchFamily="18" charset="0"/>
                        </a:rPr>
                        <a:t>6</a:t>
                      </a:r>
                    </a:p>
                  </a:txBody>
                  <a:tcPr>
                    <a:solidFill>
                      <a:schemeClr val="bg1"/>
                    </a:solidFill>
                  </a:tcPr>
                </a:tc>
                <a:tc>
                  <a:txBody>
                    <a:bodyPr/>
                    <a:lstStyle/>
                    <a:p>
                      <a:pPr algn="ctr"/>
                      <a:r>
                        <a:rPr lang="tr-TR" sz="1200" b="0">
                          <a:latin typeface="Times New Roman" panose="02020603050405020304" pitchFamily="18" charset="0"/>
                          <a:cs typeface="Times New Roman" panose="02020603050405020304" pitchFamily="18" charset="0"/>
                        </a:rPr>
                        <a:t>4</a:t>
                      </a:r>
                    </a:p>
                  </a:txBody>
                  <a:tcPr>
                    <a:solidFill>
                      <a:schemeClr val="bg1"/>
                    </a:solidFill>
                  </a:tcPr>
                </a:tc>
                <a:extLst>
                  <a:ext uri="{0D108BD9-81ED-4DB2-BD59-A6C34878D82A}">
                    <a16:rowId xmlns:a16="http://schemas.microsoft.com/office/drawing/2014/main" xmlns="" val="2076397842"/>
                  </a:ext>
                </a:extLst>
              </a:tr>
              <a:tr h="285749">
                <a:tc>
                  <a:txBody>
                    <a:bodyPr/>
                    <a:lstStyle/>
                    <a:p>
                      <a:pPr algn="ctr"/>
                      <a:r>
                        <a:rPr lang="tr-TR" sz="1200" b="1">
                          <a:latin typeface="Times New Roman" panose="02020603050405020304" pitchFamily="18" charset="0"/>
                          <a:cs typeface="Times New Roman" panose="02020603050405020304" pitchFamily="18" charset="0"/>
                        </a:rPr>
                        <a:t>Kutlamalar Anma Törenleri</a:t>
                      </a:r>
                    </a:p>
                  </a:txBody>
                  <a:tcPr>
                    <a:solidFill>
                      <a:schemeClr val="bg2">
                        <a:lumMod val="20000"/>
                        <a:lumOff val="80000"/>
                      </a:schemeClr>
                    </a:solidFill>
                  </a:tcPr>
                </a:tc>
                <a:tc>
                  <a:txBody>
                    <a:bodyPr/>
                    <a:lstStyle/>
                    <a:p>
                      <a:pPr algn="ctr"/>
                      <a:r>
                        <a:rPr lang="tr-TR" sz="1200" b="0">
                          <a:latin typeface="Times New Roman" panose="02020603050405020304" pitchFamily="18" charset="0"/>
                          <a:cs typeface="Times New Roman" panose="02020603050405020304" pitchFamily="18" charset="0"/>
                        </a:rPr>
                        <a:t>41</a:t>
                      </a:r>
                    </a:p>
                  </a:txBody>
                  <a:tcPr>
                    <a:solidFill>
                      <a:schemeClr val="bg1"/>
                    </a:solidFill>
                  </a:tcPr>
                </a:tc>
                <a:tc>
                  <a:txBody>
                    <a:bodyPr/>
                    <a:lstStyle/>
                    <a:p>
                      <a:pPr algn="ctr"/>
                      <a:r>
                        <a:rPr lang="tr-TR" sz="1200" b="0">
                          <a:latin typeface="Times New Roman" panose="02020603050405020304" pitchFamily="18" charset="0"/>
                          <a:cs typeface="Times New Roman" panose="02020603050405020304" pitchFamily="18" charset="0"/>
                        </a:rPr>
                        <a:t>35</a:t>
                      </a:r>
                    </a:p>
                  </a:txBody>
                  <a:tcPr>
                    <a:solidFill>
                      <a:schemeClr val="bg1"/>
                    </a:solidFill>
                  </a:tcPr>
                </a:tc>
                <a:extLst>
                  <a:ext uri="{0D108BD9-81ED-4DB2-BD59-A6C34878D82A}">
                    <a16:rowId xmlns:a16="http://schemas.microsoft.com/office/drawing/2014/main" xmlns="" val="3348750093"/>
                  </a:ext>
                </a:extLst>
              </a:tr>
              <a:tr h="285749">
                <a:tc>
                  <a:txBody>
                    <a:bodyPr/>
                    <a:lstStyle/>
                    <a:p>
                      <a:pPr algn="ctr"/>
                      <a:r>
                        <a:rPr lang="tr-TR" sz="1200" b="1">
                          <a:latin typeface="Times New Roman" panose="02020603050405020304" pitchFamily="18" charset="0"/>
                          <a:cs typeface="Times New Roman" panose="02020603050405020304" pitchFamily="18" charset="0"/>
                        </a:rPr>
                        <a:t>Halk Oyunları Kursu</a:t>
                      </a:r>
                    </a:p>
                  </a:txBody>
                  <a:tcPr>
                    <a:solidFill>
                      <a:schemeClr val="bg2">
                        <a:lumMod val="20000"/>
                        <a:lumOff val="80000"/>
                      </a:schemeClr>
                    </a:solidFill>
                  </a:tcPr>
                </a:tc>
                <a:tc>
                  <a:txBody>
                    <a:bodyPr/>
                    <a:lstStyle/>
                    <a:p>
                      <a:pPr algn="ctr"/>
                      <a:r>
                        <a:rPr lang="tr-TR" sz="1200" b="0">
                          <a:latin typeface="Times New Roman" panose="02020603050405020304" pitchFamily="18" charset="0"/>
                          <a:cs typeface="Times New Roman" panose="02020603050405020304" pitchFamily="18" charset="0"/>
                        </a:rPr>
                        <a:t>10</a:t>
                      </a:r>
                    </a:p>
                  </a:txBody>
                  <a:tcPr>
                    <a:solidFill>
                      <a:schemeClr val="bg1"/>
                    </a:solidFill>
                  </a:tcPr>
                </a:tc>
                <a:tc>
                  <a:txBody>
                    <a:bodyPr/>
                    <a:lstStyle/>
                    <a:p>
                      <a:pPr algn="ctr"/>
                      <a:r>
                        <a:rPr lang="tr-TR" sz="1200" b="0">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xmlns="" val="3628818195"/>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42"/>
          <p:cNvSpPr txBox="1"/>
          <p:nvPr/>
        </p:nvSpPr>
        <p:spPr>
          <a:xfrm>
            <a:off x="5419725" y="9677400"/>
            <a:ext cx="1763712" cy="555625"/>
          </a:xfrm>
          <a:prstGeom prst="rect">
            <a:avLst/>
          </a:prstGeom>
          <a:noFill/>
          <a:ln>
            <a:noFill/>
          </a:ln>
        </p:spPr>
        <p:txBody>
          <a:bodyPr spcFirstLastPara="1" wrap="square" lIns="102250" tIns="51125" rIns="102250" bIns="51125" anchor="ctr" anchorCtr="0">
            <a:noAutofit/>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32</a:t>
            </a:r>
            <a:endParaRPr lang="en-US" b="1">
              <a:solidFill>
                <a:schemeClr val="tx1"/>
              </a:solidFill>
              <a:latin typeface="Times New Roman" panose="02020603050405020304" pitchFamily="18" charset="0"/>
              <a:cs typeface="Times New Roman" panose="02020603050405020304" pitchFamily="18" charset="0"/>
            </a:endParaRPr>
          </a:p>
        </p:txBody>
      </p:sp>
      <p:grpSp>
        <p:nvGrpSpPr>
          <p:cNvPr id="977" name="Google Shape;977;p42"/>
          <p:cNvGrpSpPr/>
          <p:nvPr/>
        </p:nvGrpSpPr>
        <p:grpSpPr>
          <a:xfrm>
            <a:off x="952888" y="1012825"/>
            <a:ext cx="5744841" cy="376237"/>
            <a:chOff x="542115" y="3383314"/>
            <a:chExt cx="5975601" cy="285751"/>
          </a:xfrm>
        </p:grpSpPr>
        <p:sp>
          <p:nvSpPr>
            <p:cNvPr id="978" name="Google Shape;978;p42"/>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Çevre Analizi (PESTLE)</a:t>
              </a:r>
              <a:endParaRPr/>
            </a:p>
          </p:txBody>
        </p:sp>
        <p:sp>
          <p:nvSpPr>
            <p:cNvPr id="979" name="Google Shape;979;p42"/>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2.</a:t>
              </a:r>
              <a:r>
                <a:rPr lang="tr-TR" sz="1600" b="1" i="0" u="none" strike="noStrike" cap="none">
                  <a:solidFill>
                    <a:srgbClr val="FFFFFF"/>
                  </a:solidFill>
                  <a:latin typeface="Calibri"/>
                  <a:ea typeface="Calibri"/>
                  <a:cs typeface="Calibri"/>
                  <a:sym typeface="Calibri"/>
                </a:rPr>
                <a:t>10</a:t>
              </a:r>
              <a:r>
                <a:rPr lang="en-US" sz="1600" b="1" i="0" u="none" strike="noStrike" cap="none">
                  <a:solidFill>
                    <a:srgbClr val="FFFFFF"/>
                  </a:solidFill>
                  <a:latin typeface="Calibri"/>
                  <a:ea typeface="Calibri"/>
                  <a:cs typeface="Calibri"/>
                  <a:sym typeface="Calibri"/>
                </a:rPr>
                <a:t>.</a:t>
              </a:r>
              <a:endParaRPr/>
            </a:p>
          </p:txBody>
        </p:sp>
      </p:grpSp>
      <p:sp>
        <p:nvSpPr>
          <p:cNvPr id="980" name="Google Shape;980;p42"/>
          <p:cNvSpPr txBox="1"/>
          <p:nvPr/>
        </p:nvSpPr>
        <p:spPr>
          <a:xfrm>
            <a:off x="952887" y="1658937"/>
            <a:ext cx="5744841" cy="71095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dk1"/>
              </a:buClr>
              <a:buSzPts val="1100"/>
              <a:buFont typeface="Calibri"/>
              <a:buNone/>
            </a:pPr>
            <a:r>
              <a:rPr lang="tr-TR" sz="1100" b="0" i="0" u="none">
                <a:solidFill>
                  <a:schemeClr val="dk1"/>
                </a:solidFill>
                <a:latin typeface="Calibri"/>
                <a:ea typeface="Calibri"/>
                <a:cs typeface="Calibri"/>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Çevre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analizinde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okulumuzu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etkileyebilecek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dışsal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değişimler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eğilimler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değerlendirilmiştir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PEST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Analizi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faktörlerin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incelenerek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önemli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hemen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harekete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geçilmesi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gerekenleri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tespit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etmek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faktörlerin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olumlu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veya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olumsuz</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kimleri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etkilediğini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ortaya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çıkarmak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için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yapılan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analizdir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Okulumuzda PEST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Analizi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politik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siyasi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ekonomik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sosyal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teknolojik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faktörlerin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incelenerek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önemli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hemen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harekete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geçirilmesi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gerekenleri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tespit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etmek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faktörlerin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olumlu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fırsat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veya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olumsuz</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tehdit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etkilerini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ortaya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çıkarmak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için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yapılan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analizdir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Politik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ekonomik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sosyal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teknolojik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değişimlerin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sakıncalı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tehdit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taraflarından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korunmak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avantajlı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fırsat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taraflarından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yararlanmaya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çalışmaktır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Okulumuz</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politik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ekonomik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sosyal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teknolojik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alanlardaki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çevre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değişkenlerini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değerlendirmiş</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değişkenlerin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gelişimine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nasıl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katkı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sağlayacağını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da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gelişimini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nasıl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engelleyeceğini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belirlenmiştir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Bu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değişkenlerden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okulumuzun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gelişimine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katkı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sağlayacak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olanlar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fırsat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olarak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değerlendirilmiştir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Bunun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yanı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sıra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gelişimini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engelleyebilecek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olan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değişkenler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ise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tehdit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olarak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alınmış</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planlama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yapılırken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tehditler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göz</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önünde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bulundurulmuştur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Sosyal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faktörler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çevrenin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sosyokültürel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değerleri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tutumları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ile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ilgilidir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1100"/>
              <a:buFont typeface="Calibri"/>
              <a:buNone/>
            </a:pP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just" rtl="0">
              <a:spcBef>
                <a:spcPts val="0"/>
              </a:spcBef>
              <a:spcAft>
                <a:spcPts val="0"/>
              </a:spcAft>
              <a:buClr>
                <a:schemeClr val="dk1"/>
              </a:buClr>
              <a:buSzPts val="1100"/>
              <a:buFont typeface="Calibri"/>
              <a:buNone/>
            </a:pPr>
            <a:r>
              <a:rPr lang="tr-TR"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Bu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değer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tutumlar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okulumuzun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çalışanları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hizmet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sunduğu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kesimler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açısından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önemlidir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Çünkü</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konular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tr-TR" sz="1200" b="0" i="0" u="none">
                <a:solidFill>
                  <a:schemeClr val="dk1"/>
                </a:solidFill>
                <a:latin typeface="Times New Roman" panose="02020603050405020304" pitchFamily="18" charset="0"/>
                <a:ea typeface="Calibri"/>
                <a:cs typeface="Times New Roman" panose="02020603050405020304" pitchFamily="18" charset="0"/>
                <a:sym typeface="Calibri"/>
              </a:rPr>
              <a:t>okulun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stratejik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hedeflerini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amaçlarını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etkileyebilir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kurum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açısından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fırsat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da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tehdit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oluşturabilir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Sosyal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açıdan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çevre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analizi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yapılırken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kurumun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bulunduğu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çevredeki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yaşantı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biçimi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halkın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kültürel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düzeyi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toplumsal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gelenekler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vb.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konular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dikkate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alınmalı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konuların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kurum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açısından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fırsat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yoksa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tehdit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unsuru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mu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olduğu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tespit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edilmelidir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Teknolojik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alandaki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hızlı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gelişmeler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telefon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radyo</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televizyon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internet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gibi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günümüz</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haberleşme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araçları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çevrede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olup</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bitenlerden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zamanında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haberdar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olanakları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yanında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yazılı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haberleşmenin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ifade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güçlüklerini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ortadan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kaldırmış</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hatta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birtakım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olayları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görerek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anında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izleyebilme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olasılığını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gerçekleştirmiş</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bulunmaktadır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1100"/>
              <a:buFont typeface="Calibri"/>
              <a:buNone/>
            </a:pP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just" rtl="0">
              <a:spcBef>
                <a:spcPts val="0"/>
              </a:spcBef>
              <a:spcAft>
                <a:spcPts val="0"/>
              </a:spcAft>
              <a:buClr>
                <a:schemeClr val="dk1"/>
              </a:buClr>
              <a:buSzPts val="1100"/>
              <a:buFont typeface="Calibri"/>
              <a:buNone/>
            </a:pPr>
            <a:r>
              <a:rPr lang="tr-TR"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Herhangi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haber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mesaj</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veya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önemli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olay</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dünyanın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herhangi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yerine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vakit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geçirmeksizin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çok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çabuk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ulaşmakta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dünyanın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herhangi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yerinden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başka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yere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bilgi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deneyim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transferi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gerçekleştirilebilmektedir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Bu durum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bilimsel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teknik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düşünsel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alanlarda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meydana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gelen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gelişmelerin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iyi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veya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kötü</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sonuçlarıyla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bütün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dünyaya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yayılmasını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sağlamaktadır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1100"/>
              <a:buFont typeface="Calibri"/>
              <a:buNone/>
            </a:pP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just" rtl="0">
              <a:spcBef>
                <a:spcPts val="0"/>
              </a:spcBef>
              <a:spcAft>
                <a:spcPts val="0"/>
              </a:spcAft>
              <a:buClr>
                <a:schemeClr val="dk1"/>
              </a:buClr>
              <a:buSzPts val="1100"/>
              <a:buFont typeface="Calibri"/>
              <a:buNone/>
            </a:pPr>
            <a:r>
              <a:rPr lang="tr-TR"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Böylece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dünyada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kişiler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arası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ilişkilerde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olduğu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kadar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grup</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uluslararası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ilişkilerde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de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sosyokültürel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yönden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hızlı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değişimler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meydana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gelmektedir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Bilimsel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teknik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düşünsel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değişimler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eğitim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öğretim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alanındaki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sistem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yöntemleri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de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temelinden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değişime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zorlamaktadır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graphicFrame>
        <p:nvGraphicFramePr>
          <p:cNvPr id="985" name="Google Shape;985;p43"/>
          <p:cNvGraphicFramePr/>
          <p:nvPr>
            <p:extLst>
              <p:ext uri="{D42A27DB-BD31-4B8C-83A1-F6EECF244321}">
                <p14:modId xmlns:p14="http://schemas.microsoft.com/office/powerpoint/2010/main" xmlns="" val="4212994767"/>
              </p:ext>
            </p:extLst>
          </p:nvPr>
        </p:nvGraphicFramePr>
        <p:xfrm>
          <a:off x="914400" y="1989137"/>
          <a:ext cx="5770563" cy="6466205"/>
        </p:xfrm>
        <a:graphic>
          <a:graphicData uri="http://schemas.openxmlformats.org/drawingml/2006/table">
            <a:tbl>
              <a:tblPr>
                <a:noFill/>
                <a:tableStyleId>{85591258-8B19-4969-B31F-6914642E252F}</a:tableStyleId>
              </a:tblPr>
              <a:tblGrid>
                <a:gridCol w="2730500">
                  <a:extLst>
                    <a:ext uri="{9D8B030D-6E8A-4147-A177-3AD203B41FA5}">
                      <a16:colId xmlns:a16="http://schemas.microsoft.com/office/drawing/2014/main" xmlns="" val="20000"/>
                    </a:ext>
                  </a:extLst>
                </a:gridCol>
                <a:gridCol w="3040063">
                  <a:extLst>
                    <a:ext uri="{9D8B030D-6E8A-4147-A177-3AD203B41FA5}">
                      <a16:colId xmlns:a16="http://schemas.microsoft.com/office/drawing/2014/main" xmlns="" val="20001"/>
                    </a:ext>
                  </a:extLst>
                </a:gridCol>
              </a:tblGrid>
              <a:tr h="254791">
                <a:tc>
                  <a:txBody>
                    <a:bodyPr/>
                    <a:lstStyle/>
                    <a:p>
                      <a:pPr marL="0" marR="0" lvl="0" indent="0" algn="just" rtl="0">
                        <a:lnSpc>
                          <a:spcPct val="150000"/>
                        </a:lnSpc>
                        <a:spcBef>
                          <a:spcPts val="0"/>
                        </a:spcBef>
                        <a:spcAft>
                          <a:spcPts val="0"/>
                        </a:spcAft>
                        <a:buClr>
                          <a:srgbClr val="FFFFFF"/>
                        </a:buClr>
                        <a:buSzPts val="1300"/>
                        <a:buFont typeface="Calibri"/>
                        <a:buNone/>
                      </a:pPr>
                      <a:r>
                        <a:rPr lang="en-US" sz="1300" b="1" i="0" u="none">
                          <a:solidFill>
                            <a:srgbClr val="FFFFFF"/>
                          </a:solidFill>
                          <a:latin typeface="Calibri"/>
                          <a:ea typeface="Calibri"/>
                          <a:cs typeface="Calibri"/>
                          <a:sym typeface="Calibri"/>
                        </a:rPr>
                        <a:t>Politik / Yasal Faktörler</a:t>
                      </a:r>
                      <a:endParaRPr/>
                    </a:p>
                  </a:txBody>
                  <a:tcPr marL="65375" marR="653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953735"/>
                    </a:solidFill>
                  </a:tcPr>
                </a:tc>
                <a:tc>
                  <a:txBody>
                    <a:bodyPr/>
                    <a:lstStyle/>
                    <a:p>
                      <a:pPr marL="0" marR="0" lvl="0" indent="0" algn="just" rtl="0">
                        <a:lnSpc>
                          <a:spcPct val="150000"/>
                        </a:lnSpc>
                        <a:spcBef>
                          <a:spcPts val="0"/>
                        </a:spcBef>
                        <a:spcAft>
                          <a:spcPts val="0"/>
                        </a:spcAft>
                        <a:buClr>
                          <a:srgbClr val="FFFFFF"/>
                        </a:buClr>
                        <a:buSzPts val="1300"/>
                        <a:buFont typeface="Calibri"/>
                        <a:buNone/>
                      </a:pPr>
                      <a:r>
                        <a:rPr lang="en-US" sz="1300" b="1" i="0" u="none">
                          <a:solidFill>
                            <a:srgbClr val="FFFFFF"/>
                          </a:solidFill>
                          <a:latin typeface="Calibri"/>
                          <a:ea typeface="Calibri"/>
                          <a:cs typeface="Calibri"/>
                          <a:sym typeface="Calibri"/>
                        </a:rPr>
                        <a:t>Ekonomik Faktörler</a:t>
                      </a:r>
                      <a:endParaRPr/>
                    </a:p>
                  </a:txBody>
                  <a:tcPr marL="65375" marR="653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953735"/>
                    </a:solidFill>
                  </a:tcPr>
                </a:tc>
                <a:extLst>
                  <a:ext uri="{0D108BD9-81ED-4DB2-BD59-A6C34878D82A}">
                    <a16:rowId xmlns:a16="http://schemas.microsoft.com/office/drawing/2014/main" xmlns="" val="10000"/>
                  </a:ext>
                </a:extLst>
              </a:tr>
              <a:tr h="2361153">
                <a:tc>
                  <a:txBody>
                    <a:bodyPr/>
                    <a:lstStyle/>
                    <a:p>
                      <a:pPr marL="171450" marR="0" lvl="0" indent="-88900" algn="l" rtl="0">
                        <a:lnSpc>
                          <a:spcPct val="100000"/>
                        </a:lnSpc>
                        <a:spcBef>
                          <a:spcPts val="0"/>
                        </a:spcBef>
                        <a:spcAft>
                          <a:spcPts val="0"/>
                        </a:spcAft>
                        <a:buClr>
                          <a:schemeClr val="dk1"/>
                        </a:buClr>
                        <a:buSzPts val="1300"/>
                        <a:buFont typeface="Noto Sans Symbols"/>
                        <a:buNone/>
                      </a:pP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171450"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İlgili Mevzuat</a:t>
                      </a:r>
                      <a:endParaRPr sz="1200">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Kalkınma Planlar</a:t>
                      </a:r>
                      <a:endParaRPr sz="1200">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MEB Strateji Belgesi</a:t>
                      </a:r>
                      <a:endParaRPr sz="1200">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Milli Eğitim Şura Kararları</a:t>
                      </a:r>
                      <a:endParaRPr sz="1200">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İş kanunları</a:t>
                      </a:r>
                      <a:endParaRPr sz="1200">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Çevresel Düzenlemeler</a:t>
                      </a:r>
                      <a:endParaRPr sz="1200">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Politik İstikrar</a:t>
                      </a:r>
                      <a:endParaRPr sz="1200">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Kamu Mali Kontrol Yönetimi</a:t>
                      </a:r>
                      <a:endParaRPr sz="1200">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Kamu ve özel kuruluşların Destekleri</a:t>
                      </a:r>
                      <a:endParaRPr sz="1200">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Uluslar Arası İlişkiler</a:t>
                      </a:r>
                      <a:endParaRPr sz="1200">
                        <a:latin typeface="Times New Roman" panose="02020603050405020304" pitchFamily="18" charset="0"/>
                        <a:cs typeface="Times New Roman" panose="02020603050405020304" pitchFamily="18" charset="0"/>
                      </a:endParaRPr>
                    </a:p>
                  </a:txBody>
                  <a:tcPr marL="65375" marR="653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DEDD"/>
                    </a:solidFill>
                  </a:tcPr>
                </a:tc>
                <a:tc>
                  <a:txBody>
                    <a:bodyPr/>
                    <a:lstStyle/>
                    <a:p>
                      <a:pPr marL="206375" marR="0" lvl="0" indent="-88900" algn="l" rtl="0">
                        <a:lnSpc>
                          <a:spcPct val="100000"/>
                        </a:lnSpc>
                        <a:spcBef>
                          <a:spcPts val="0"/>
                        </a:spcBef>
                        <a:spcAft>
                          <a:spcPts val="0"/>
                        </a:spcAft>
                        <a:buClr>
                          <a:schemeClr val="dk1"/>
                        </a:buClr>
                        <a:buSzPts val="1300"/>
                        <a:buFont typeface="Noto Sans Symbols"/>
                        <a:buNone/>
                      </a:pP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Dünyadaki genel ekonomik durum</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Uluslararası ekonomik kuruluşlarUlusal-Makro Ekonomik Durum</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Ticari Döngüler</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Enflasyon ve değişim oranları</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Pazar ve kredi kaynakları, güvensizlik</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İstihdam Politikaları ve İşgücü durumu</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Orta Vadeli Program</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Küreselleşme</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9. Kalkınma Planı</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Bölgesel Ekonomik Durum</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Enerji ve Maliyet</a:t>
                      </a:r>
                      <a:endParaRPr sz="1200">
                        <a:latin typeface="Times New Roman" panose="02020603050405020304" pitchFamily="18" charset="0"/>
                        <a:cs typeface="Times New Roman" panose="02020603050405020304" pitchFamily="18" charset="0"/>
                      </a:endParaRPr>
                    </a:p>
                  </a:txBody>
                  <a:tcPr marL="65375" marR="653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DEDD"/>
                    </a:solidFill>
                  </a:tcPr>
                </a:tc>
                <a:extLst>
                  <a:ext uri="{0D108BD9-81ED-4DB2-BD59-A6C34878D82A}">
                    <a16:rowId xmlns:a16="http://schemas.microsoft.com/office/drawing/2014/main" xmlns="" val="10001"/>
                  </a:ext>
                </a:extLst>
              </a:tr>
              <a:tr h="256256">
                <a:tc>
                  <a:txBody>
                    <a:bodyPr/>
                    <a:lstStyle/>
                    <a:p>
                      <a:pPr marL="0" marR="0" lvl="0" indent="0" algn="l" rtl="0">
                        <a:lnSpc>
                          <a:spcPct val="150000"/>
                        </a:lnSpc>
                        <a:spcBef>
                          <a:spcPts val="0"/>
                        </a:spcBef>
                        <a:spcAft>
                          <a:spcPts val="0"/>
                        </a:spcAft>
                        <a:buClr>
                          <a:schemeClr val="lt1"/>
                        </a:buClr>
                        <a:buSzPts val="1300"/>
                        <a:buFont typeface="Calibri"/>
                        <a:buNone/>
                      </a:pPr>
                      <a:r>
                        <a:rPr lang="en-US" sz="1300" b="1" i="0" u="none">
                          <a:solidFill>
                            <a:schemeClr val="lt1"/>
                          </a:solidFill>
                          <a:latin typeface="Calibri"/>
                          <a:ea typeface="Calibri"/>
                          <a:cs typeface="Calibri"/>
                          <a:sym typeface="Calibri"/>
                        </a:rPr>
                        <a:t>Sosyal / Kültürel Faktörler</a:t>
                      </a:r>
                      <a:endParaRPr/>
                    </a:p>
                  </a:txBody>
                  <a:tcPr marL="65375" marR="653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53735"/>
                    </a:solidFill>
                  </a:tcPr>
                </a:tc>
                <a:tc>
                  <a:txBody>
                    <a:bodyPr/>
                    <a:lstStyle/>
                    <a:p>
                      <a:pPr marL="0" marR="0" lvl="0" indent="0" algn="l" rtl="0">
                        <a:lnSpc>
                          <a:spcPct val="150000"/>
                        </a:lnSpc>
                        <a:spcBef>
                          <a:spcPts val="0"/>
                        </a:spcBef>
                        <a:spcAft>
                          <a:spcPts val="0"/>
                        </a:spcAft>
                        <a:buClr>
                          <a:schemeClr val="lt1"/>
                        </a:buClr>
                        <a:buSzPts val="1300"/>
                        <a:buFont typeface="Calibri"/>
                        <a:buNone/>
                      </a:pPr>
                      <a:r>
                        <a:rPr lang="en-US" sz="1300" b="1" i="0" u="none">
                          <a:solidFill>
                            <a:schemeClr val="lt1"/>
                          </a:solidFill>
                          <a:latin typeface="Calibri"/>
                          <a:ea typeface="Calibri"/>
                          <a:cs typeface="Calibri"/>
                          <a:sym typeface="Calibri"/>
                        </a:rPr>
                        <a:t>Teknolojik Faktörler</a:t>
                      </a:r>
                      <a:endParaRPr/>
                    </a:p>
                  </a:txBody>
                  <a:tcPr marL="65375" marR="653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53735"/>
                    </a:solidFill>
                  </a:tcPr>
                </a:tc>
                <a:extLst>
                  <a:ext uri="{0D108BD9-81ED-4DB2-BD59-A6C34878D82A}">
                    <a16:rowId xmlns:a16="http://schemas.microsoft.com/office/drawing/2014/main" xmlns="" val="10002"/>
                  </a:ext>
                </a:extLst>
              </a:tr>
              <a:tr h="3419062">
                <a:tc>
                  <a:txBody>
                    <a:bodyPr/>
                    <a:lstStyle/>
                    <a:p>
                      <a:pPr marL="171450" marR="0" lvl="0" indent="-88900" algn="l" rtl="0">
                        <a:lnSpc>
                          <a:spcPct val="115000"/>
                        </a:lnSpc>
                        <a:spcBef>
                          <a:spcPts val="0"/>
                        </a:spcBef>
                        <a:spcAft>
                          <a:spcPts val="0"/>
                        </a:spcAft>
                        <a:buClr>
                          <a:schemeClr val="dk1"/>
                        </a:buClr>
                        <a:buSzPts val="1300"/>
                        <a:buFont typeface="Noto Sans Symbols"/>
                        <a:buNone/>
                      </a:pP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171450" marR="0" lvl="0" indent="-171450" algn="l" rtl="0">
                        <a:lnSpc>
                          <a:spcPct val="115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12.Kalkınma Planı</a:t>
                      </a:r>
                      <a:endParaRPr sz="1200">
                        <a:latin typeface="Times New Roman" panose="02020603050405020304" pitchFamily="18" charset="0"/>
                        <a:cs typeface="Times New Roman" panose="02020603050405020304" pitchFamily="18" charset="0"/>
                      </a:endParaRPr>
                    </a:p>
                    <a:p>
                      <a:pPr marL="171450" marR="0" lvl="0" indent="-171450" algn="l" rtl="0">
                        <a:lnSpc>
                          <a:spcPct val="115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Toplumdaki Etkili Değerler</a:t>
                      </a:r>
                      <a:endParaRPr sz="1200">
                        <a:latin typeface="Times New Roman" panose="02020603050405020304" pitchFamily="18" charset="0"/>
                        <a:cs typeface="Times New Roman" panose="02020603050405020304" pitchFamily="18" charset="0"/>
                      </a:endParaRPr>
                    </a:p>
                    <a:p>
                      <a:pPr marL="171450" marR="0" lvl="0" indent="-171450" algn="l" rtl="0">
                        <a:lnSpc>
                          <a:spcPct val="115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Eğitimde Fırsat Eşitliği</a:t>
                      </a:r>
                      <a:endParaRPr sz="1200">
                        <a:latin typeface="Times New Roman" panose="02020603050405020304" pitchFamily="18" charset="0"/>
                        <a:cs typeface="Times New Roman" panose="02020603050405020304" pitchFamily="18" charset="0"/>
                      </a:endParaRPr>
                    </a:p>
                    <a:p>
                      <a:pPr marL="171450" marR="0" lvl="0" indent="-171450" algn="l" rtl="0">
                        <a:lnSpc>
                          <a:spcPct val="115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Çevreye Duyarlılık</a:t>
                      </a:r>
                      <a:endParaRPr sz="1200">
                        <a:latin typeface="Times New Roman" panose="02020603050405020304" pitchFamily="18" charset="0"/>
                        <a:cs typeface="Times New Roman" panose="02020603050405020304" pitchFamily="18" charset="0"/>
                      </a:endParaRPr>
                    </a:p>
                    <a:p>
                      <a:pPr marL="171450" marR="0" lvl="0" indent="-171450" algn="l" rtl="0">
                        <a:lnSpc>
                          <a:spcPct val="115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Tüketici Eğilimleri</a:t>
                      </a:r>
                      <a:endParaRPr sz="1200">
                        <a:latin typeface="Times New Roman" panose="02020603050405020304" pitchFamily="18" charset="0"/>
                        <a:cs typeface="Times New Roman" panose="02020603050405020304" pitchFamily="18" charset="0"/>
                      </a:endParaRPr>
                    </a:p>
                    <a:p>
                      <a:pPr marL="171450" marR="0" lvl="0" indent="-171450" algn="l" rtl="0">
                        <a:lnSpc>
                          <a:spcPct val="115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Sağlık Bilinci</a:t>
                      </a:r>
                      <a:endParaRPr sz="1200">
                        <a:latin typeface="Times New Roman" panose="02020603050405020304" pitchFamily="18" charset="0"/>
                        <a:cs typeface="Times New Roman" panose="02020603050405020304" pitchFamily="18" charset="0"/>
                      </a:endParaRPr>
                    </a:p>
                    <a:p>
                      <a:pPr marL="171450" marR="0" lvl="0" indent="-171450" algn="l" rtl="0">
                        <a:lnSpc>
                          <a:spcPct val="115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Nüfus Artış Oranı</a:t>
                      </a:r>
                      <a:endParaRPr sz="1200">
                        <a:latin typeface="Times New Roman" panose="02020603050405020304" pitchFamily="18" charset="0"/>
                        <a:cs typeface="Times New Roman" panose="02020603050405020304" pitchFamily="18" charset="0"/>
                      </a:endParaRPr>
                    </a:p>
                    <a:p>
                      <a:pPr marL="171450" marR="0" lvl="0" indent="-171450" algn="l" rtl="0">
                        <a:lnSpc>
                          <a:spcPct val="115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Gelir Dağılımındaki Farklılık ve Hassasiyet</a:t>
                      </a:r>
                      <a:endParaRPr sz="1200">
                        <a:latin typeface="Times New Roman" panose="02020603050405020304" pitchFamily="18" charset="0"/>
                        <a:cs typeface="Times New Roman" panose="02020603050405020304" pitchFamily="18" charset="0"/>
                      </a:endParaRPr>
                    </a:p>
                    <a:p>
                      <a:pPr marL="171450" marR="0" lvl="0" indent="-171450" algn="l" rtl="0">
                        <a:lnSpc>
                          <a:spcPct val="115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Ürün ömür döngüsü</a:t>
                      </a:r>
                      <a:endParaRPr sz="1200">
                        <a:latin typeface="Times New Roman" panose="02020603050405020304" pitchFamily="18" charset="0"/>
                        <a:cs typeface="Times New Roman" panose="02020603050405020304" pitchFamily="18" charset="0"/>
                      </a:endParaRPr>
                    </a:p>
                    <a:p>
                      <a:pPr marL="171450" marR="0" lvl="0" indent="-171450" algn="l" rtl="0">
                        <a:lnSpc>
                          <a:spcPct val="115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Yeni ihtiyaç ve isteklerle satın alma eğilimleri</a:t>
                      </a:r>
                      <a:endParaRPr sz="1200">
                        <a:latin typeface="Times New Roman" panose="02020603050405020304" pitchFamily="18" charset="0"/>
                        <a:cs typeface="Times New Roman" panose="02020603050405020304" pitchFamily="18" charset="0"/>
                      </a:endParaRPr>
                    </a:p>
                    <a:p>
                      <a:pPr marL="171450" marR="0" lvl="0" indent="-171450" algn="l" rtl="0">
                        <a:lnSpc>
                          <a:spcPct val="115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Çalışma ve boş zaman eğilimleri</a:t>
                      </a:r>
                      <a:endParaRPr sz="1200">
                        <a:latin typeface="Times New Roman" panose="02020603050405020304" pitchFamily="18" charset="0"/>
                        <a:cs typeface="Times New Roman" panose="02020603050405020304" pitchFamily="18" charset="0"/>
                      </a:endParaRPr>
                    </a:p>
                    <a:p>
                      <a:pPr marL="171450" marR="0" lvl="0" indent="-171450" algn="l" rtl="0">
                        <a:lnSpc>
                          <a:spcPct val="115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Zenginlik ve gelir dağılımı</a:t>
                      </a:r>
                      <a:endParaRPr sz="1200">
                        <a:latin typeface="Times New Roman" panose="02020603050405020304" pitchFamily="18" charset="0"/>
                        <a:cs typeface="Times New Roman" panose="02020603050405020304" pitchFamily="18" charset="0"/>
                      </a:endParaRPr>
                    </a:p>
                    <a:p>
                      <a:pPr marL="171450" marR="0" lvl="0" indent="-171450" algn="l" rtl="0">
                        <a:lnSpc>
                          <a:spcPct val="115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Doğum artış oranı ve ortalama ömür</a:t>
                      </a:r>
                      <a:endParaRPr sz="1200">
                        <a:latin typeface="Times New Roman" panose="02020603050405020304" pitchFamily="18" charset="0"/>
                        <a:cs typeface="Times New Roman" panose="02020603050405020304" pitchFamily="18" charset="0"/>
                      </a:endParaRPr>
                    </a:p>
                    <a:p>
                      <a:pPr marL="171450" marR="0" lvl="0" indent="-171450" algn="l" rtl="0">
                        <a:lnSpc>
                          <a:spcPct val="115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Toplumdaki etkili değerler</a:t>
                      </a:r>
                      <a:endParaRPr sz="1200">
                        <a:latin typeface="Times New Roman" panose="02020603050405020304" pitchFamily="18" charset="0"/>
                        <a:cs typeface="Times New Roman" panose="02020603050405020304" pitchFamily="18" charset="0"/>
                      </a:endParaRPr>
                    </a:p>
                  </a:txBody>
                  <a:tcPr marL="65375" marR="653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DEDD"/>
                    </a:solidFill>
                  </a:tcPr>
                </a:tc>
                <a:tc>
                  <a:txBody>
                    <a:bodyPr/>
                    <a:lstStyle/>
                    <a:p>
                      <a:pPr marL="206375" marR="0" lvl="0" indent="-88900" algn="l" rtl="0">
                        <a:lnSpc>
                          <a:spcPct val="100000"/>
                        </a:lnSpc>
                        <a:spcBef>
                          <a:spcPts val="0"/>
                        </a:spcBef>
                        <a:spcAft>
                          <a:spcPts val="0"/>
                        </a:spcAft>
                        <a:buClr>
                          <a:schemeClr val="dk1"/>
                        </a:buClr>
                        <a:buSzPts val="1300"/>
                        <a:buFont typeface="Noto Sans Symbols"/>
                        <a:buNone/>
                      </a:pP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ARGE Çalışmaları</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AR-GE Harcamaları</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Bilişim Teknolojileri</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Bilgi Toplumu Stratejileri</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Teknoloji Transferi </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Teknoloji Gelişme Hızı</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Enerji Kaynakları ve Kullanılabilirlik</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Yeni ürünler</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Alternatif ve yeni teknolojiler</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Girdi kaynakları – maliyet</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Endüstri ve Eğitim</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Özel destekler</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Devletin müdahalesi</a:t>
                      </a:r>
                      <a:endParaRPr sz="1200">
                        <a:latin typeface="Times New Roman" panose="02020603050405020304" pitchFamily="18" charset="0"/>
                        <a:cs typeface="Times New Roman" panose="02020603050405020304" pitchFamily="18" charset="0"/>
                      </a:endParaRPr>
                    </a:p>
                    <a:p>
                      <a:pPr marL="206375" marR="0" lvl="0" indent="-171450" algn="l" rtl="0">
                        <a:lnSpc>
                          <a:spcPct val="100000"/>
                        </a:lnSpc>
                        <a:spcBef>
                          <a:spcPts val="0"/>
                        </a:spcBef>
                        <a:spcAft>
                          <a:spcPts val="0"/>
                        </a:spcAft>
                        <a:buClr>
                          <a:schemeClr val="dk1"/>
                        </a:buClr>
                        <a:buSzPts val="1300"/>
                        <a:buFont typeface="Noto Sans Symbols"/>
                        <a:buChar char="▪"/>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Harcamalar</a:t>
                      </a:r>
                      <a:endParaRPr sz="120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txBody>
                  <a:tcPr marL="65375" marR="653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DEDD"/>
                    </a:solidFill>
                  </a:tcPr>
                </a:tc>
                <a:extLst>
                  <a:ext uri="{0D108BD9-81ED-4DB2-BD59-A6C34878D82A}">
                    <a16:rowId xmlns:a16="http://schemas.microsoft.com/office/drawing/2014/main" xmlns="" val="10003"/>
                  </a:ext>
                </a:extLst>
              </a:tr>
            </a:tbl>
          </a:graphicData>
        </a:graphic>
      </p:graphicFrame>
      <p:sp>
        <p:nvSpPr>
          <p:cNvPr id="986" name="Google Shape;986;p43"/>
          <p:cNvSpPr txBox="1"/>
          <p:nvPr/>
        </p:nvSpPr>
        <p:spPr>
          <a:xfrm>
            <a:off x="876300" y="701279"/>
            <a:ext cx="5859400" cy="1215677"/>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300"/>
              <a:buFont typeface="Calibri"/>
              <a:buNone/>
            </a:pPr>
            <a:r>
              <a:rPr lang="tr-TR" sz="1300" b="0" i="0" u="none">
                <a:solidFill>
                  <a:srgbClr val="000000"/>
                </a:solidFill>
                <a:latin typeface="Calibri"/>
                <a:ea typeface="Calibri"/>
                <a:cs typeface="Calibri"/>
                <a:sym typeface="Calibri"/>
              </a:rPr>
              <a:t>     </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Kurumumuz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çevre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analizi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yapılırken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Türk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eğitim</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sisteminin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genel</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yapısı</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Bakanlığımızın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İl Milli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Eğitim</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Müdürlüğümüzün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dünyada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AB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ülkelerinde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genel</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durum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eğilimler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eğitimde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yeni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yaklaşımlara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ait</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görüşleri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ile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pedagojik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akademik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gereklerin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yanında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ilgili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tarafların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görüşleri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dikkate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alınmıştır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Bu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bölümde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çevre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analizi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üst</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politika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belgeleriyle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uyumu</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ele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alınmıştır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a:t>
            </a:r>
            <a:r>
              <a:rPr lang="tr-TR"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Bu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aşamada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bölgemizdeki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politik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ekonomik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sosyal-kültürel</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teknolojik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faktörler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analiz</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edilmiştir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a:t>
            </a:r>
            <a:endParaRPr sz="1200">
              <a:latin typeface="Times New Roman" panose="02020603050405020304" pitchFamily="18" charset="0"/>
              <a:cs typeface="Times New Roman" panose="02020603050405020304" pitchFamily="18" charset="0"/>
            </a:endParaRPr>
          </a:p>
        </p:txBody>
      </p:sp>
      <p:sp>
        <p:nvSpPr>
          <p:cNvPr id="988" name="Google Shape;988;p43"/>
          <p:cNvSpPr/>
          <p:nvPr/>
        </p:nvSpPr>
        <p:spPr>
          <a:xfrm>
            <a:off x="-6094412" y="5221287"/>
            <a:ext cx="3267075" cy="2462212"/>
          </a:xfrm>
          <a:prstGeom prst="wedgeEllipseCallout">
            <a:avLst>
              <a:gd name="adj1" fmla="val 44694"/>
              <a:gd name="adj2" fmla="val -4992"/>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Buraya Güncel veriler ekleme çıkarma yapılabilir</a:t>
            </a:r>
            <a:endParaRPr/>
          </a:p>
        </p:txBody>
      </p:sp>
      <p:sp>
        <p:nvSpPr>
          <p:cNvPr id="2" name="Slayt Numarası Yer Tutucusu 1">
            <a:extLst>
              <a:ext uri="{FF2B5EF4-FFF2-40B4-BE49-F238E27FC236}">
                <a16:creationId xmlns:a16="http://schemas.microsoft.com/office/drawing/2014/main" xmlns="" id="{0AFB3F4D-4B67-5C1E-E15D-262CF2BA84AC}"/>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33</a:t>
            </a:r>
            <a:endParaRPr lang="en-US" b="1">
              <a:solidFill>
                <a:schemeClr val="tx1"/>
              </a:solidFill>
              <a:latin typeface="Times New Roman" panose="02020603050405020304" pitchFamily="18" charset="0"/>
              <a:cs typeface="Times New Roman" panose="02020603050405020304" pitchFamily="18" charset="0"/>
            </a:endParaRPr>
          </a:p>
        </p:txBody>
      </p:sp>
      <p:graphicFrame>
        <p:nvGraphicFramePr>
          <p:cNvPr id="3" name="Google Shape;987;p43"/>
          <p:cNvGraphicFramePr/>
          <p:nvPr>
            <p:extLst>
              <p:ext uri="{D42A27DB-BD31-4B8C-83A1-F6EECF244321}">
                <p14:modId xmlns:p14="http://schemas.microsoft.com/office/powerpoint/2010/main" xmlns="" val="3563464521"/>
              </p:ext>
            </p:extLst>
          </p:nvPr>
        </p:nvGraphicFramePr>
        <p:xfrm>
          <a:off x="914400" y="8451851"/>
          <a:ext cx="5821299" cy="1156780"/>
        </p:xfrm>
        <a:graphic>
          <a:graphicData uri="http://schemas.openxmlformats.org/drawingml/2006/table">
            <a:tbl>
              <a:tblPr>
                <a:noFill/>
                <a:tableStyleId>{85591258-8B19-4969-B31F-6914642E252F}</a:tableStyleId>
              </a:tblPr>
              <a:tblGrid>
                <a:gridCol w="5821299">
                  <a:extLst>
                    <a:ext uri="{9D8B030D-6E8A-4147-A177-3AD203B41FA5}">
                      <a16:colId xmlns:a16="http://schemas.microsoft.com/office/drawing/2014/main" xmlns="" val="20000"/>
                    </a:ext>
                  </a:extLst>
                </a:gridCol>
              </a:tblGrid>
              <a:tr h="155950">
                <a:tc>
                  <a:txBody>
                    <a:bodyPr/>
                    <a:lstStyle/>
                    <a:p>
                      <a:pPr marL="66675" marR="0" lvl="0" indent="0" algn="ctr" rtl="0">
                        <a:lnSpc>
                          <a:spcPct val="110000"/>
                        </a:lnSpc>
                        <a:spcBef>
                          <a:spcPts val="0"/>
                        </a:spcBef>
                        <a:spcAft>
                          <a:spcPts val="0"/>
                        </a:spcAft>
                        <a:buClr>
                          <a:srgbClr val="000000"/>
                        </a:buClr>
                        <a:buSzPts val="1000"/>
                        <a:buFont typeface="Cambria"/>
                        <a:buNone/>
                      </a:pPr>
                      <a:r>
                        <a:rPr lang="en-US" sz="1100" b="1" i="0" u="none">
                          <a:solidFill>
                            <a:srgbClr val="000000"/>
                          </a:solidFill>
                          <a:latin typeface="Cambria"/>
                          <a:ea typeface="Cambria"/>
                          <a:cs typeface="Cambria"/>
                          <a:sym typeface="Cambria"/>
                        </a:rPr>
                        <a:t>Çevresel Etkenler</a:t>
                      </a:r>
                      <a:endParaRPr sz="1100"/>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xmlns="" val="10000"/>
                  </a:ext>
                </a:extLst>
              </a:tr>
              <a:tr h="904499">
                <a:tc>
                  <a:txBody>
                    <a:bodyPr/>
                    <a:lstStyle/>
                    <a:p>
                      <a:pPr marL="0" marR="0" lvl="0" indent="0" algn="l" rtl="0">
                        <a:lnSpc>
                          <a:spcPct val="100000"/>
                        </a:lnSpc>
                        <a:spcBef>
                          <a:spcPts val="0"/>
                        </a:spcBef>
                        <a:spcAft>
                          <a:spcPts val="0"/>
                        </a:spcAft>
                        <a:buClr>
                          <a:schemeClr val="dk1"/>
                        </a:buClr>
                        <a:buSzPts val="800"/>
                        <a:buFont typeface="Cambria"/>
                        <a:buNone/>
                      </a:pPr>
                      <a:r>
                        <a:rPr lang="en-US" sz="1100" b="1" i="0" u="none">
                          <a:solidFill>
                            <a:schemeClr val="dk1"/>
                          </a:solidFill>
                          <a:latin typeface="Cambria"/>
                          <a:ea typeface="Cambria"/>
                          <a:cs typeface="Cambria"/>
                          <a:sym typeface="Cambria"/>
                        </a:rPr>
                        <a:t> </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Hava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ve</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su</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kirlenmesi</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a:t>
                      </a:r>
                      <a:endParaRPr sz="1200" b="0" i="0" u="none">
                        <a:solidFill>
                          <a:schemeClr val="dk1"/>
                        </a:solidFill>
                        <a:latin typeface="Times New Roman" panose="02020603050405020304" pitchFamily="18" charset="0"/>
                        <a:ea typeface="Cambria"/>
                        <a:cs typeface="Times New Roman" panose="02020603050405020304" pitchFamily="18" charset="0"/>
                        <a:sym typeface="Cambria"/>
                      </a:endParaRPr>
                    </a:p>
                    <a:p>
                      <a:pPr marL="0" marR="0" lvl="0" indent="-6350" algn="l" rtl="0">
                        <a:lnSpc>
                          <a:spcPct val="110000"/>
                        </a:lnSpc>
                        <a:spcBef>
                          <a:spcPts val="0"/>
                        </a:spcBef>
                        <a:spcAft>
                          <a:spcPts val="0"/>
                        </a:spcAft>
                        <a:buClr>
                          <a:schemeClr val="dk1"/>
                        </a:buClr>
                        <a:buSzPts val="100"/>
                        <a:buFont typeface="Quattrocento Sans"/>
                        <a:buChar char="⚫"/>
                      </a:pP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Toprak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yapısı</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,Bitki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örtüsü</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a:t>
                      </a:r>
                      <a:endParaRPr sz="1200" b="0" i="0" u="none">
                        <a:solidFill>
                          <a:schemeClr val="dk1"/>
                        </a:solidFill>
                        <a:latin typeface="Times New Roman" panose="02020603050405020304" pitchFamily="18" charset="0"/>
                        <a:ea typeface="Cambria"/>
                        <a:cs typeface="Times New Roman" panose="02020603050405020304" pitchFamily="18" charset="0"/>
                        <a:sym typeface="Cambria"/>
                      </a:endParaRPr>
                    </a:p>
                    <a:p>
                      <a:pPr marL="0" marR="0" lvl="0" indent="-6350" algn="l" rtl="0">
                        <a:lnSpc>
                          <a:spcPct val="110000"/>
                        </a:lnSpc>
                        <a:spcBef>
                          <a:spcPts val="0"/>
                        </a:spcBef>
                        <a:spcAft>
                          <a:spcPts val="0"/>
                        </a:spcAft>
                        <a:buClr>
                          <a:schemeClr val="dk1"/>
                        </a:buClr>
                        <a:buSzPts val="100"/>
                        <a:buFont typeface="Quattrocento Sans"/>
                        <a:buChar char="⚫"/>
                      </a:pP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Doğal</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kaynakların</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korunması</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için</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yapılan</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çalışmalar</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a:t>
                      </a:r>
                      <a:endParaRPr sz="1200" b="0" i="0" u="none">
                        <a:solidFill>
                          <a:schemeClr val="dk1"/>
                        </a:solidFill>
                        <a:latin typeface="Times New Roman" panose="02020603050405020304" pitchFamily="18" charset="0"/>
                        <a:ea typeface="Cambria"/>
                        <a:cs typeface="Times New Roman" panose="02020603050405020304" pitchFamily="18" charset="0"/>
                        <a:sym typeface="Cambria"/>
                      </a:endParaRPr>
                    </a:p>
                    <a:p>
                      <a:pPr marL="0" marR="0" lvl="0" indent="-6350" algn="l" rtl="0">
                        <a:lnSpc>
                          <a:spcPct val="110000"/>
                        </a:lnSpc>
                        <a:spcBef>
                          <a:spcPts val="0"/>
                        </a:spcBef>
                        <a:spcAft>
                          <a:spcPts val="0"/>
                        </a:spcAft>
                        <a:buClr>
                          <a:schemeClr val="dk1"/>
                        </a:buClr>
                        <a:buSzPts val="100"/>
                        <a:buFont typeface="Quattrocento Sans"/>
                        <a:buChar char="⚫"/>
                      </a:pP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Çevrede</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yoğunluk</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gösteren</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hastalıklar</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a:t>
                      </a:r>
                      <a:endParaRPr sz="1200" b="0" i="0" u="none">
                        <a:solidFill>
                          <a:schemeClr val="dk1"/>
                        </a:solidFill>
                        <a:latin typeface="Times New Roman" panose="02020603050405020304" pitchFamily="18" charset="0"/>
                        <a:ea typeface="Cambria"/>
                        <a:cs typeface="Times New Roman" panose="02020603050405020304" pitchFamily="18" charset="0"/>
                        <a:sym typeface="Cambria"/>
                      </a:endParaRPr>
                    </a:p>
                    <a:p>
                      <a:pPr marL="0" marR="0" lvl="0" indent="-6350" algn="l" rtl="0">
                        <a:lnSpc>
                          <a:spcPct val="120000"/>
                        </a:lnSpc>
                        <a:spcBef>
                          <a:spcPts val="0"/>
                        </a:spcBef>
                        <a:spcAft>
                          <a:spcPts val="0"/>
                        </a:spcAft>
                        <a:buClr>
                          <a:schemeClr val="dk1"/>
                        </a:buClr>
                        <a:buSzPts val="100"/>
                        <a:buFont typeface="Quattrocento Sans"/>
                        <a:buChar char="⚫"/>
                      </a:pP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Doğal</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afetler</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deprem</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kuşağında</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bulunma</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Covid 19,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kene</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chemeClr val="dk1"/>
                          </a:solidFill>
                          <a:latin typeface="Times New Roman" panose="02020603050405020304" pitchFamily="18" charset="0"/>
                          <a:ea typeface="Cambria"/>
                          <a:cs typeface="Times New Roman" panose="02020603050405020304" pitchFamily="18" charset="0"/>
                          <a:sym typeface="Cambria"/>
                        </a:rPr>
                        <a:t>vakaları</a:t>
                      </a:r>
                      <a:r>
                        <a:rPr lang="en-US" sz="1200" b="0" i="0" u="none">
                          <a:solidFill>
                            <a:schemeClr val="dk1"/>
                          </a:solidFill>
                          <a:latin typeface="Times New Roman" panose="02020603050405020304" pitchFamily="18" charset="0"/>
                          <a:ea typeface="Cambria"/>
                          <a:cs typeface="Times New Roman" panose="02020603050405020304" pitchFamily="18" charset="0"/>
                          <a:sym typeface="Cambria"/>
                        </a:rPr>
                        <a:t> vb.)</a:t>
                      </a:r>
                      <a:endParaRPr sz="1200">
                        <a:latin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xmlns="" val="10001"/>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44"/>
          <p:cNvSpPr txBox="1"/>
          <p:nvPr/>
        </p:nvSpPr>
        <p:spPr>
          <a:xfrm>
            <a:off x="883600" y="1547812"/>
            <a:ext cx="5796601" cy="1765242"/>
          </a:xfrm>
          <a:prstGeom prst="rect">
            <a:avLst/>
          </a:prstGeom>
          <a:noFill/>
          <a:ln>
            <a:noFill/>
          </a:ln>
        </p:spPr>
        <p:txBody>
          <a:bodyPr spcFirstLastPara="1" wrap="square" lIns="102250" tIns="51125" rIns="102250" bIns="51125" anchor="t" anchorCtr="0">
            <a:spAutoFit/>
          </a:bodyPr>
          <a:lstStyle/>
          <a:p>
            <a:pPr marL="0" marR="0" lvl="0" indent="177800" algn="just" rtl="0">
              <a:spcBef>
                <a:spcPts val="0"/>
              </a:spcBef>
              <a:spcAft>
                <a:spcPts val="0"/>
              </a:spcAft>
              <a:buClr>
                <a:srgbClr val="000000"/>
              </a:buClr>
              <a:buSzPts val="1200"/>
              <a:buFont typeface="Calibri"/>
              <a:buNone/>
            </a:pP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Okulumuzun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temel</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istatistiklerinde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verilen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okul</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künyesi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çalışan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bilgileri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bina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bilgileri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teknolojik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kaynak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bilgileri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gelir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gider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bilgileri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ile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paydaş</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anketleri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sonucunda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ortaya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çıkan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sorun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gelişime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açık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alanlar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iç</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dış</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faktör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olarak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değerlendirilerek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GZFT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tablosunda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belirtilmiştir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Dolayısıyla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olguyu</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belirten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istatistikler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ile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algıyı</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ölçen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anketlerden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çıkan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sonuçlar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tek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bir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analizde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birleştirilmiştir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a:t>
            </a:r>
            <a:endParaRPr>
              <a:latin typeface="Times New Roman" panose="02020603050405020304" pitchFamily="18" charset="0"/>
              <a:cs typeface="Times New Roman" panose="02020603050405020304" pitchFamily="18" charset="0"/>
            </a:endParaRPr>
          </a:p>
          <a:p>
            <a:pPr marL="0" marR="0" lvl="0" indent="177800" algn="just" rtl="0">
              <a:spcBef>
                <a:spcPts val="0"/>
              </a:spcBef>
              <a:spcAft>
                <a:spcPts val="0"/>
              </a:spcAft>
              <a:buClr>
                <a:srgbClr val="000000"/>
              </a:buClr>
              <a:buSzPts val="1200"/>
              <a:buFont typeface="Calibri"/>
              <a:buNone/>
            </a:pP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Kurumun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güçlü</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zayıf</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yönleri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donanım</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malzeme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çalışan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iş</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yapma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becerisi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kurumsal</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iletişim</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gibi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çok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çeşitli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alanlarda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kendisinden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kaynaklı</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olan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güçlülükleri</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zayıflıkları</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ifade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etmektedir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ayrımda</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temel</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olarak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okul</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müdürü</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müdürlüğü</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kapsamından</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bakılarak</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iç</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faktör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dış</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faktör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ayrımı</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rgbClr val="000000"/>
                </a:solidFill>
                <a:latin typeface="Times New Roman" panose="02020603050405020304" pitchFamily="18" charset="0"/>
                <a:ea typeface="Calibri"/>
                <a:cs typeface="Times New Roman" panose="02020603050405020304" pitchFamily="18" charset="0"/>
                <a:sym typeface="Calibri"/>
              </a:rPr>
              <a:t>yapılmıştır</a:t>
            </a: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a:latin typeface="Times New Roman" panose="02020603050405020304" pitchFamily="18" charset="0"/>
              <a:cs typeface="Times New Roman" panose="02020603050405020304" pitchFamily="18" charset="0"/>
            </a:endParaRPr>
          </a:p>
        </p:txBody>
      </p:sp>
      <p:grpSp>
        <p:nvGrpSpPr>
          <p:cNvPr id="994" name="Google Shape;994;p44"/>
          <p:cNvGrpSpPr/>
          <p:nvPr/>
        </p:nvGrpSpPr>
        <p:grpSpPr>
          <a:xfrm>
            <a:off x="954089" y="921458"/>
            <a:ext cx="5753100" cy="435854"/>
            <a:chOff x="542115" y="3383314"/>
            <a:chExt cx="5975601" cy="285751"/>
          </a:xfrm>
        </p:grpSpPr>
        <p:sp>
          <p:nvSpPr>
            <p:cNvPr id="995" name="Google Shape;995;p44"/>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GZFT SWOT ANALİZİ</a:t>
              </a:r>
              <a:endParaRPr/>
            </a:p>
          </p:txBody>
        </p:sp>
        <p:sp>
          <p:nvSpPr>
            <p:cNvPr id="996" name="Google Shape;996;p44"/>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2.</a:t>
              </a:r>
              <a:r>
                <a:rPr lang="tr-TR" sz="1600" b="1" i="0" u="none" strike="noStrike" cap="none">
                  <a:solidFill>
                    <a:srgbClr val="FFFFFF"/>
                  </a:solidFill>
                  <a:latin typeface="Calibri"/>
                  <a:ea typeface="Calibri"/>
                  <a:cs typeface="Calibri"/>
                  <a:sym typeface="Calibri"/>
                </a:rPr>
                <a:t>11</a:t>
              </a:r>
              <a:r>
                <a:rPr lang="en-US" sz="1600" b="1" i="0" u="none" strike="noStrike" cap="none">
                  <a:solidFill>
                    <a:srgbClr val="FFFFFF"/>
                  </a:solidFill>
                  <a:latin typeface="Calibri"/>
                  <a:ea typeface="Calibri"/>
                  <a:cs typeface="Calibri"/>
                  <a:sym typeface="Calibri"/>
                </a:rPr>
                <a:t>.</a:t>
              </a:r>
              <a:endParaRPr/>
            </a:p>
          </p:txBody>
        </p:sp>
      </p:grpSp>
      <p:sp>
        <p:nvSpPr>
          <p:cNvPr id="997" name="Google Shape;997;p44"/>
          <p:cNvSpPr txBox="1"/>
          <p:nvPr/>
        </p:nvSpPr>
        <p:spPr>
          <a:xfrm>
            <a:off x="883600" y="3800785"/>
            <a:ext cx="1920875"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Book Antiqua"/>
              <a:buNone/>
            </a:pPr>
            <a:r>
              <a:rPr lang="en-US" sz="2000" b="1" i="0" u="none">
                <a:solidFill>
                  <a:schemeClr val="dk1"/>
                </a:solidFill>
                <a:latin typeface="Book Antiqua"/>
                <a:ea typeface="Book Antiqua"/>
                <a:cs typeface="Book Antiqua"/>
                <a:sym typeface="Book Antiqua"/>
              </a:rPr>
              <a:t>İçsel Faktörler </a:t>
            </a:r>
            <a:endParaRPr sz="2000"/>
          </a:p>
        </p:txBody>
      </p:sp>
      <p:graphicFrame>
        <p:nvGraphicFramePr>
          <p:cNvPr id="999" name="Google Shape;999;p44"/>
          <p:cNvGraphicFramePr/>
          <p:nvPr>
            <p:extLst>
              <p:ext uri="{D42A27DB-BD31-4B8C-83A1-F6EECF244321}">
                <p14:modId xmlns:p14="http://schemas.microsoft.com/office/powerpoint/2010/main" xmlns="" val="1318205594"/>
              </p:ext>
            </p:extLst>
          </p:nvPr>
        </p:nvGraphicFramePr>
        <p:xfrm>
          <a:off x="883600" y="4434413"/>
          <a:ext cx="5694045" cy="5009409"/>
        </p:xfrm>
        <a:graphic>
          <a:graphicData uri="http://schemas.openxmlformats.org/drawingml/2006/table">
            <a:tbl>
              <a:tblPr>
                <a:noFill/>
                <a:tableStyleId>{85591258-8B19-4969-B31F-6914642E252F}</a:tableStyleId>
              </a:tblPr>
              <a:tblGrid>
                <a:gridCol w="2810352">
                  <a:extLst>
                    <a:ext uri="{9D8B030D-6E8A-4147-A177-3AD203B41FA5}">
                      <a16:colId xmlns:a16="http://schemas.microsoft.com/office/drawing/2014/main" xmlns="" val="20000"/>
                    </a:ext>
                  </a:extLst>
                </a:gridCol>
                <a:gridCol w="2883693">
                  <a:extLst>
                    <a:ext uri="{9D8B030D-6E8A-4147-A177-3AD203B41FA5}">
                      <a16:colId xmlns:a16="http://schemas.microsoft.com/office/drawing/2014/main" xmlns="" val="20001"/>
                    </a:ext>
                  </a:extLst>
                </a:gridCol>
              </a:tblGrid>
              <a:tr h="289987">
                <a:tc>
                  <a:txBody>
                    <a:bodyPr/>
                    <a:lstStyle/>
                    <a:p>
                      <a:pPr marL="0" marR="0" lvl="0" indent="0" algn="ctr" rtl="0">
                        <a:lnSpc>
                          <a:spcPct val="115000"/>
                        </a:lnSpc>
                        <a:spcBef>
                          <a:spcPts val="0"/>
                        </a:spcBef>
                        <a:spcAft>
                          <a:spcPts val="0"/>
                        </a:spcAft>
                        <a:buClr>
                          <a:srgbClr val="000000"/>
                        </a:buClr>
                        <a:buSzPts val="1200"/>
                        <a:buFont typeface="Calibri"/>
                        <a:buNone/>
                      </a:pPr>
                      <a:r>
                        <a:rPr lang="en-US" sz="1200" b="1" i="0" u="none">
                          <a:solidFill>
                            <a:srgbClr val="000000"/>
                          </a:solidFill>
                          <a:latin typeface="Calibri"/>
                          <a:ea typeface="Calibri"/>
                          <a:cs typeface="Calibri"/>
                          <a:sym typeface="Calibri"/>
                        </a:rPr>
                        <a:t>Güçlü Yönlerimiz</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200"/>
                        <a:buFont typeface="Calibri"/>
                        <a:buNone/>
                      </a:pPr>
                      <a:r>
                        <a:rPr lang="en-US" sz="1200" b="1" i="0" u="none">
                          <a:solidFill>
                            <a:srgbClr val="000000"/>
                          </a:solidFill>
                          <a:latin typeface="Calibri"/>
                          <a:ea typeface="Calibri"/>
                          <a:cs typeface="Calibri"/>
                          <a:sym typeface="Calibri"/>
                        </a:rPr>
                        <a:t>Zayıf Yönlerimiz</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extLst>
                  <a:ext uri="{0D108BD9-81ED-4DB2-BD59-A6C34878D82A}">
                    <a16:rowId xmlns:a16="http://schemas.microsoft.com/office/drawing/2014/main" xmlns="" val="10000"/>
                  </a:ext>
                </a:extLst>
              </a:tr>
              <a:tr h="4719422">
                <a:tc>
                  <a:txBody>
                    <a:bodyPr/>
                    <a:lstStyle/>
                    <a:p>
                      <a:pPr marL="0" marR="0" lvl="0" indent="0" algn="just" rtl="0">
                        <a:lnSpc>
                          <a:spcPct val="100000"/>
                        </a:lnSpc>
                        <a:spcBef>
                          <a:spcPts val="0"/>
                        </a:spcBef>
                        <a:spcAft>
                          <a:spcPts val="0"/>
                        </a:spcAft>
                        <a:buClr>
                          <a:srgbClr val="000000"/>
                        </a:buClr>
                        <a:buSzPts val="1200"/>
                        <a:buFont typeface="Calibri"/>
                        <a:buNone/>
                      </a:pPr>
                      <a:r>
                        <a:rPr lang="en-US" sz="1200" b="0" i="0" u="none">
                          <a:solidFill>
                            <a:srgbClr val="000000"/>
                          </a:solidFill>
                          <a:latin typeface="Times New Roman" panose="02020603050405020304" pitchFamily="18" charset="0"/>
                          <a:ea typeface="Calibri"/>
                          <a:cs typeface="Times New Roman" panose="02020603050405020304" pitchFamily="18" charset="0"/>
                          <a:sym typeface="Calibri"/>
                        </a:rPr>
                        <a: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Okul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yönetici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öğretmenlerinin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ihtiyaç</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duyduğunda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İlçe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Milli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Eğitim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Müdürlüğü</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yöneticilerine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ulaşabilmesi</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Liderlik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davranışlarını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sergileyebilen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yönetici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çalışanların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bulunması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Öğretmen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yönetici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iş</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birliğinin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güçlü</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tr-TR" sz="1200" b="0" i="0" u="none">
                          <a:solidFill>
                            <a:schemeClr val="dk1"/>
                          </a:solidFill>
                          <a:latin typeface="Times New Roman" panose="02020603050405020304" pitchFamily="18" charset="0"/>
                          <a:ea typeface="Calibri"/>
                          <a:cs typeface="Times New Roman" panose="02020603050405020304" pitchFamily="18" charset="0"/>
                          <a:sym typeface="Calibri"/>
                        </a:rPr>
                        <a:t>Deneyimli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öğretmen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kadrosunun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Kendini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geliştiren</a:t>
                      </a:r>
                      <a:r>
                        <a:rPr lang="tr-TR"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gelişime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açık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teknolojiyi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kullanan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öğretmenlerin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sosyal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kültürel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sportif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etkinliklerdeki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başarısı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Bilişim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Teknolojileri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Sınıfının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*Her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sınıfta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tr-TR" sz="1200" b="0" i="0" u="none">
                          <a:solidFill>
                            <a:schemeClr val="dk1"/>
                          </a:solidFill>
                          <a:latin typeface="Times New Roman" panose="02020603050405020304" pitchFamily="18" charset="0"/>
                          <a:ea typeface="Calibri"/>
                          <a:cs typeface="Times New Roman" panose="02020603050405020304" pitchFamily="18" charset="0"/>
                          <a:sym typeface="Calibri"/>
                        </a:rPr>
                        <a:t>akıllı tahta bulunması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*ADSL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bağlantısının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*Ders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dışı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faaliyetlerin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yapılması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Çok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Amaçlı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Salonun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Güvenlik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kameralarının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rgbClr val="FF0000"/>
                        </a:buClr>
                        <a:buSzPts val="1200"/>
                        <a:buFont typeface="Calibri"/>
                        <a:buNone/>
                      </a:pPr>
                      <a:endParaRPr>
                        <a:latin typeface="Times New Roman" panose="02020603050405020304" pitchFamily="18" charset="0"/>
                        <a:cs typeface="Times New Roman" panose="02020603050405020304" pitchFamily="18" charset="0"/>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Ailelerin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öğrencilerin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eğitim-öğretim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faaliyetlerine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yeterli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önem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vermemesi</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Velilerin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eğitim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seviyesinin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düşüklüğü</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çoğunun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işsiz</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*Okuma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alışkanlığının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az</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Öğrencilerin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ortak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kültüre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sahip</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olmaması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Sürekli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devamsız</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öğrenci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sayısının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fazla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Öğrenci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disiplin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anlayışının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yetersizliği</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Kadrolu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tr-TR"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memur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olmaması</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fiziki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mekânlarının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yetersizliği</a:t>
                      </a:r>
                      <a:endParaRPr>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*Sportif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faaliyetler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için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kapalı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spor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salonunun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olmayışı</a:t>
                      </a:r>
                      <a:endParaRPr lang="tr-T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just" rtl="0">
                        <a:lnSpc>
                          <a:spcPct val="100000"/>
                        </a:lnSpc>
                        <a:spcBef>
                          <a:spcPts val="0"/>
                        </a:spcBef>
                        <a:spcAft>
                          <a:spcPts val="0"/>
                        </a:spcAft>
                        <a:buClr>
                          <a:schemeClr val="dk1"/>
                        </a:buClr>
                        <a:buSzPts val="1200"/>
                        <a:buFont typeface="Calibri"/>
                        <a:buNone/>
                      </a:pPr>
                      <a:r>
                        <a:rPr lang="tr-TR" sz="1200" b="0" i="0" u="none">
                          <a:solidFill>
                            <a:schemeClr val="dk1"/>
                          </a:solidFill>
                          <a:latin typeface="Times New Roman" panose="02020603050405020304" pitchFamily="18" charset="0"/>
                          <a:ea typeface="Calibri"/>
                          <a:cs typeface="Times New Roman" panose="02020603050405020304" pitchFamily="18" charset="0"/>
                          <a:sym typeface="Calibri"/>
                        </a:rPr>
                        <a:t>* Bilişim öğretmeninin olmaması</a:t>
                      </a:r>
                      <a:endParaRPr>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endParaRPr>
                        <a:latin typeface="Times New Roman" panose="02020603050405020304" pitchFamily="18" charset="0"/>
                        <a:cs typeface="Times New Roman" panose="02020603050405020304" pitchFamily="18" charset="0"/>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sp>
        <p:nvSpPr>
          <p:cNvPr id="1000" name="Google Shape;1000;p44"/>
          <p:cNvSpPr/>
          <p:nvPr/>
        </p:nvSpPr>
        <p:spPr>
          <a:xfrm>
            <a:off x="8702675" y="4633912"/>
            <a:ext cx="4151312" cy="2376487"/>
          </a:xfrm>
          <a:prstGeom prst="wedgeEllipseCallout">
            <a:avLst>
              <a:gd name="adj1" fmla="val -16564"/>
              <a:gd name="adj2" fmla="val 24341"/>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r>
              <a:rPr lang="en-US" sz="1600" b="1" i="0" u="none">
                <a:solidFill>
                  <a:schemeClr val="dk1"/>
                </a:solidFill>
                <a:latin typeface="Calibri"/>
                <a:ea typeface="Calibri"/>
                <a:cs typeface="Calibri"/>
                <a:sym typeface="Calibri"/>
              </a:rPr>
              <a:t>ÖRNEKTİR. KENDİ OKULUNUZA GÖRE GÜNCELLEYİNİZ</a:t>
            </a:r>
            <a:endParaRPr/>
          </a:p>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Okul </a:t>
            </a:r>
            <a:r>
              <a:rPr lang="en-US" sz="1100" b="0" i="0" u="none" err="1">
                <a:solidFill>
                  <a:schemeClr val="dk1"/>
                </a:solidFill>
                <a:latin typeface="Calibri"/>
                <a:ea typeface="Calibri"/>
                <a:cs typeface="Calibri"/>
                <a:sym typeface="Calibri"/>
              </a:rPr>
              <a:t>müdürü</a:t>
            </a:r>
            <a:r>
              <a:rPr lang="en-US" sz="1100" b="0" i="0" u="none">
                <a:solidFill>
                  <a:schemeClr val="dk1"/>
                </a:solidFill>
                <a:latin typeface="Calibri"/>
                <a:ea typeface="Calibri"/>
                <a:cs typeface="Calibri"/>
                <a:sym typeface="Calibri"/>
              </a:rPr>
              <a:t>/</a:t>
            </a:r>
            <a:r>
              <a:rPr lang="en-US" sz="1100" b="0" i="0" u="none" err="1">
                <a:solidFill>
                  <a:schemeClr val="dk1"/>
                </a:solidFill>
                <a:latin typeface="Calibri"/>
                <a:ea typeface="Calibri"/>
                <a:cs typeface="Calibri"/>
                <a:sym typeface="Calibri"/>
              </a:rPr>
              <a:t>müdürlüğü</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çatısı</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altında</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değerlendirilen</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algı</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ve</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olgular</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içsel</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güçlü-zayıf</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faktörleri</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belirtmektedir</a:t>
            </a:r>
            <a:r>
              <a:rPr lang="en-US" sz="1100" b="0" i="0" u="none">
                <a:solidFill>
                  <a:schemeClr val="dk1"/>
                </a:solidFill>
                <a:latin typeface="Calibri"/>
                <a:ea typeface="Calibri"/>
                <a:cs typeface="Calibri"/>
                <a:sym typeface="Calibri"/>
              </a:rPr>
              <a:t>. </a:t>
            </a:r>
            <a:endParaRPr/>
          </a:p>
          <a:p>
            <a:pPr marL="0" marR="0" lvl="0" indent="0" algn="ctr" rtl="0">
              <a:lnSpc>
                <a:spcPct val="100000"/>
              </a:lnSpc>
              <a:spcBef>
                <a:spcPts val="0"/>
              </a:spcBef>
              <a:spcAft>
                <a:spcPts val="0"/>
              </a:spcAft>
              <a:buClr>
                <a:schemeClr val="dk1"/>
              </a:buClr>
              <a:buSzPts val="1100"/>
              <a:buFont typeface="Calibri"/>
              <a:buNone/>
            </a:pPr>
            <a:r>
              <a:rPr lang="en-US" sz="1100" b="0" i="0" u="none" err="1">
                <a:solidFill>
                  <a:schemeClr val="dk1"/>
                </a:solidFill>
                <a:latin typeface="Calibri"/>
                <a:ea typeface="Calibri"/>
                <a:cs typeface="Calibri"/>
                <a:sym typeface="Calibri"/>
              </a:rPr>
              <a:t>Beşeri</a:t>
            </a:r>
            <a:r>
              <a:rPr lang="en-US" sz="1100" b="0" i="0" u="none">
                <a:solidFill>
                  <a:schemeClr val="dk1"/>
                </a:solidFill>
                <a:latin typeface="Calibri"/>
                <a:ea typeface="Calibri"/>
                <a:cs typeface="Calibri"/>
                <a:sym typeface="Calibri"/>
              </a:rPr>
              <a:t>, Mali </a:t>
            </a:r>
            <a:r>
              <a:rPr lang="en-US" sz="1100" b="0" i="0" u="none" err="1">
                <a:solidFill>
                  <a:schemeClr val="dk1"/>
                </a:solidFill>
                <a:latin typeface="Calibri"/>
                <a:ea typeface="Calibri"/>
                <a:cs typeface="Calibri"/>
                <a:sym typeface="Calibri"/>
              </a:rPr>
              <a:t>ve</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Teknolojik</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kaynaklar</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ile</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Kurumsal</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Yapı</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ve</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Kurum</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Kültürü</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alanlarının</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içsel</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faktör</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değerlendirmesinde</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kullanılması</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beklenmektedir</a:t>
            </a:r>
            <a:r>
              <a:rPr lang="en-US" sz="1100" b="0" i="0" u="none">
                <a:solidFill>
                  <a:schemeClr val="dk1"/>
                </a:solidFill>
                <a:latin typeface="Calibri"/>
                <a:ea typeface="Calibri"/>
                <a:cs typeface="Calibri"/>
                <a:sym typeface="Calibri"/>
              </a:rPr>
              <a:t>. </a:t>
            </a:r>
            <a:endParaRPr/>
          </a:p>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Bu 5 </a:t>
            </a:r>
            <a:r>
              <a:rPr lang="en-US" sz="1100" b="0" i="0" u="none" err="1">
                <a:solidFill>
                  <a:schemeClr val="dk1"/>
                </a:solidFill>
                <a:latin typeface="Calibri"/>
                <a:ea typeface="Calibri"/>
                <a:cs typeface="Calibri"/>
                <a:sym typeface="Calibri"/>
              </a:rPr>
              <a:t>alanın</a:t>
            </a:r>
            <a:r>
              <a:rPr lang="en-US" sz="1100" b="0" i="0" u="none">
                <a:solidFill>
                  <a:schemeClr val="dk1"/>
                </a:solidFill>
                <a:latin typeface="Calibri"/>
                <a:ea typeface="Calibri"/>
                <a:cs typeface="Calibri"/>
                <a:sym typeface="Calibri"/>
              </a:rPr>
              <a:t> GZ </a:t>
            </a:r>
            <a:r>
              <a:rPr lang="en-US" sz="1100" b="0" i="0" u="none" err="1">
                <a:solidFill>
                  <a:schemeClr val="dk1"/>
                </a:solidFill>
                <a:latin typeface="Calibri"/>
                <a:ea typeface="Calibri"/>
                <a:cs typeface="Calibri"/>
                <a:sym typeface="Calibri"/>
              </a:rPr>
              <a:t>ifadelerinde</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düşünülmesi</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gerekir</a:t>
            </a:r>
            <a:r>
              <a:rPr lang="en-US" sz="1100" b="0" i="0" u="none">
                <a:solidFill>
                  <a:schemeClr val="dk1"/>
                </a:solidFill>
                <a:latin typeface="Calibri"/>
                <a:ea typeface="Calibri"/>
                <a:cs typeface="Calibri"/>
                <a:sym typeface="Calibri"/>
              </a:rPr>
              <a:t>.</a:t>
            </a:r>
            <a:endParaRPr/>
          </a:p>
        </p:txBody>
      </p:sp>
      <p:sp>
        <p:nvSpPr>
          <p:cNvPr id="2" name="Slayt Numarası Yer Tutucusu 1">
            <a:extLst>
              <a:ext uri="{FF2B5EF4-FFF2-40B4-BE49-F238E27FC236}">
                <a16:creationId xmlns:a16="http://schemas.microsoft.com/office/drawing/2014/main" xmlns="" id="{60A23405-5B37-232F-440D-8215C845346D}"/>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34</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45"/>
          <p:cNvSpPr txBox="1"/>
          <p:nvPr/>
        </p:nvSpPr>
        <p:spPr>
          <a:xfrm>
            <a:off x="2743994" y="960437"/>
            <a:ext cx="2119312"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Book Antiqua"/>
              <a:buNone/>
            </a:pPr>
            <a:r>
              <a:rPr lang="en-US" sz="1200" b="1" i="0" u="none">
                <a:solidFill>
                  <a:schemeClr val="dk1"/>
                </a:solidFill>
                <a:latin typeface="Book Antiqua"/>
                <a:ea typeface="Book Antiqua"/>
                <a:cs typeface="Book Antiqua"/>
                <a:sym typeface="Book Antiqua"/>
              </a:rPr>
              <a:t>Dışsal Faktörler </a:t>
            </a:r>
            <a:endParaRPr sz="1200"/>
          </a:p>
        </p:txBody>
      </p:sp>
      <p:sp>
        <p:nvSpPr>
          <p:cNvPr id="1006" name="Google Shape;1006;p45"/>
          <p:cNvSpPr/>
          <p:nvPr/>
        </p:nvSpPr>
        <p:spPr>
          <a:xfrm>
            <a:off x="8428037" y="2384425"/>
            <a:ext cx="4149725" cy="2632075"/>
          </a:xfrm>
          <a:prstGeom prst="wedgeEllipseCallout">
            <a:avLst>
              <a:gd name="adj1" fmla="val -24959"/>
              <a:gd name="adj2" fmla="val 12539"/>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400"/>
              <a:buFont typeface="Calibri"/>
              <a:buNone/>
            </a:pPr>
            <a:r>
              <a:rPr lang="en-US" sz="1400" b="1" i="0" u="none">
                <a:solidFill>
                  <a:srgbClr val="FF0000"/>
                </a:solidFill>
                <a:latin typeface="Calibri"/>
                <a:ea typeface="Calibri"/>
                <a:cs typeface="Calibri"/>
                <a:sym typeface="Calibri"/>
              </a:rPr>
              <a:t>ÖRNEKTİR. KENDİ OKULUNUZA GÖRE GÜNCELLEYİNİZ</a:t>
            </a:r>
            <a:endParaRPr/>
          </a:p>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Okul </a:t>
            </a:r>
            <a:r>
              <a:rPr lang="en-US" sz="1100" b="0" i="0" u="none" err="1">
                <a:solidFill>
                  <a:schemeClr val="dk1"/>
                </a:solidFill>
                <a:latin typeface="Calibri"/>
                <a:ea typeface="Calibri"/>
                <a:cs typeface="Calibri"/>
                <a:sym typeface="Calibri"/>
              </a:rPr>
              <a:t>müdürü</a:t>
            </a:r>
            <a:r>
              <a:rPr lang="en-US" sz="1100" b="0" i="0" u="none">
                <a:solidFill>
                  <a:schemeClr val="dk1"/>
                </a:solidFill>
                <a:latin typeface="Calibri"/>
                <a:ea typeface="Calibri"/>
                <a:cs typeface="Calibri"/>
                <a:sym typeface="Calibri"/>
              </a:rPr>
              <a:t>/</a:t>
            </a:r>
            <a:r>
              <a:rPr lang="en-US" sz="1100" b="0" i="0" u="none" err="1">
                <a:solidFill>
                  <a:schemeClr val="dk1"/>
                </a:solidFill>
                <a:latin typeface="Calibri"/>
                <a:ea typeface="Calibri"/>
                <a:cs typeface="Calibri"/>
                <a:sym typeface="Calibri"/>
              </a:rPr>
              <a:t>müdürlüğü</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kapsam</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alanı</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dışında</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kalan</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faktörler</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ise</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dışsal</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faktörler</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fırsat-tehdit</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olarak</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değerlendirilmiştir</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İlçe</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millî</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eğitim</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müdürlüğünden</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başlamak</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üzere</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tüm</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Bakanlık</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örgütü</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diğer</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kurum</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kuruluşlar</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veliler</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hayırseverler</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dışsal</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faktör</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ayrımında</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sayılabilecek</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temel</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gruplar</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niteliğindedir</a:t>
            </a:r>
            <a:r>
              <a:rPr lang="en-US" sz="1100" b="0" i="0" u="none">
                <a:solidFill>
                  <a:schemeClr val="dk1"/>
                </a:solidFill>
                <a:latin typeface="Calibri"/>
                <a:ea typeface="Calibri"/>
                <a:cs typeface="Calibri"/>
                <a:sym typeface="Calibri"/>
              </a:rPr>
              <a:t>. </a:t>
            </a:r>
            <a:endParaRPr/>
          </a:p>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FT </a:t>
            </a:r>
            <a:r>
              <a:rPr lang="en-US" sz="1100" b="0" i="0" u="none" err="1">
                <a:solidFill>
                  <a:schemeClr val="dk1"/>
                </a:solidFill>
                <a:latin typeface="Calibri"/>
                <a:ea typeface="Calibri"/>
                <a:cs typeface="Calibri"/>
                <a:sym typeface="Calibri"/>
              </a:rPr>
              <a:t>ifadeleri</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belirlenirken</a:t>
            </a:r>
            <a:r>
              <a:rPr lang="en-US" sz="1100" b="0" i="0" u="none">
                <a:solidFill>
                  <a:schemeClr val="dk1"/>
                </a:solidFill>
                <a:latin typeface="Calibri"/>
                <a:ea typeface="Calibri"/>
                <a:cs typeface="Calibri"/>
                <a:sym typeface="Calibri"/>
              </a:rPr>
              <a:t> PESTLE </a:t>
            </a:r>
            <a:r>
              <a:rPr lang="en-US" sz="1100" b="0" i="0" u="none" err="1">
                <a:solidFill>
                  <a:schemeClr val="dk1"/>
                </a:solidFill>
                <a:latin typeface="Calibri"/>
                <a:ea typeface="Calibri"/>
                <a:cs typeface="Calibri"/>
                <a:sym typeface="Calibri"/>
              </a:rPr>
              <a:t>analizine</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ilişkin</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başlıklardan</a:t>
            </a:r>
            <a:r>
              <a:rPr lang="en-US" sz="1100" b="0" i="0" u="none">
                <a:solidFill>
                  <a:schemeClr val="dk1"/>
                </a:solidFill>
                <a:latin typeface="Calibri"/>
                <a:ea typeface="Calibri"/>
                <a:cs typeface="Calibri"/>
                <a:sym typeface="Calibri"/>
              </a:rPr>
              <a:t> </a:t>
            </a:r>
            <a:r>
              <a:rPr lang="en-US" sz="1100" b="0" i="0" u="none" err="1">
                <a:solidFill>
                  <a:schemeClr val="dk1"/>
                </a:solidFill>
                <a:latin typeface="Calibri"/>
                <a:ea typeface="Calibri"/>
                <a:cs typeface="Calibri"/>
                <a:sym typeface="Calibri"/>
              </a:rPr>
              <a:t>faydalanılır</a:t>
            </a:r>
            <a:r>
              <a:rPr lang="en-US" sz="1100" b="0" i="0" u="none">
                <a:solidFill>
                  <a:schemeClr val="dk1"/>
                </a:solidFill>
                <a:latin typeface="Calibri"/>
                <a:ea typeface="Calibri"/>
                <a:cs typeface="Calibri"/>
                <a:sym typeface="Calibri"/>
              </a:rPr>
              <a:t>.</a:t>
            </a:r>
            <a:endParaRPr/>
          </a:p>
        </p:txBody>
      </p:sp>
      <p:graphicFrame>
        <p:nvGraphicFramePr>
          <p:cNvPr id="1008" name="Google Shape;1008;p45"/>
          <p:cNvGraphicFramePr/>
          <p:nvPr>
            <p:extLst>
              <p:ext uri="{D42A27DB-BD31-4B8C-83A1-F6EECF244321}">
                <p14:modId xmlns:p14="http://schemas.microsoft.com/office/powerpoint/2010/main" xmlns="" val="3915709448"/>
              </p:ext>
            </p:extLst>
          </p:nvPr>
        </p:nvGraphicFramePr>
        <p:xfrm>
          <a:off x="952500" y="1444625"/>
          <a:ext cx="5702300" cy="5222875"/>
        </p:xfrm>
        <a:graphic>
          <a:graphicData uri="http://schemas.openxmlformats.org/drawingml/2006/table">
            <a:tbl>
              <a:tblPr>
                <a:noFill/>
                <a:tableStyleId>{85591258-8B19-4969-B31F-6914642E252F}</a:tableStyleId>
              </a:tblPr>
              <a:tblGrid>
                <a:gridCol w="2809928">
                  <a:extLst>
                    <a:ext uri="{9D8B030D-6E8A-4147-A177-3AD203B41FA5}">
                      <a16:colId xmlns:a16="http://schemas.microsoft.com/office/drawing/2014/main" xmlns="" val="20000"/>
                    </a:ext>
                  </a:extLst>
                </a:gridCol>
                <a:gridCol w="2892372">
                  <a:extLst>
                    <a:ext uri="{9D8B030D-6E8A-4147-A177-3AD203B41FA5}">
                      <a16:colId xmlns:a16="http://schemas.microsoft.com/office/drawing/2014/main" xmlns="" val="20001"/>
                    </a:ext>
                  </a:extLst>
                </a:gridCol>
              </a:tblGrid>
              <a:tr h="294500">
                <a:tc>
                  <a:txBody>
                    <a:bodyPr/>
                    <a:lstStyle/>
                    <a:p>
                      <a:pPr marL="0" marR="0" lvl="0" indent="0" algn="ctr" rtl="0">
                        <a:lnSpc>
                          <a:spcPct val="115000"/>
                        </a:lnSpc>
                        <a:spcBef>
                          <a:spcPts val="0"/>
                        </a:spcBef>
                        <a:spcAft>
                          <a:spcPts val="0"/>
                        </a:spcAft>
                        <a:buClr>
                          <a:schemeClr val="dk1"/>
                        </a:buClr>
                        <a:buSzPts val="1200"/>
                        <a:buFont typeface="Calibri"/>
                        <a:buNone/>
                      </a:pPr>
                      <a:r>
                        <a:rPr lang="en-US" sz="1200" b="1" i="0" u="none">
                          <a:solidFill>
                            <a:schemeClr val="dk1"/>
                          </a:solidFill>
                          <a:latin typeface="Calibri"/>
                          <a:ea typeface="Calibri"/>
                          <a:cs typeface="Calibri"/>
                          <a:sym typeface="Calibri"/>
                        </a:rPr>
                        <a:t>Fırsatlarımız</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chemeClr val="dk1"/>
                        </a:buClr>
                        <a:buSzPts val="1200"/>
                        <a:buFont typeface="Calibri"/>
                        <a:buNone/>
                      </a:pPr>
                      <a:r>
                        <a:rPr lang="en-US" sz="1200" b="1" i="0" u="none">
                          <a:solidFill>
                            <a:schemeClr val="dk1"/>
                          </a:solidFill>
                          <a:latin typeface="Calibri"/>
                          <a:ea typeface="Calibri"/>
                          <a:cs typeface="Calibri"/>
                          <a:sym typeface="Calibri"/>
                        </a:rPr>
                        <a:t>Tehditlerimiz</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extLst>
                  <a:ext uri="{0D108BD9-81ED-4DB2-BD59-A6C34878D82A}">
                    <a16:rowId xmlns:a16="http://schemas.microsoft.com/office/drawing/2014/main" xmlns="" val="10000"/>
                  </a:ext>
                </a:extLst>
              </a:tr>
              <a:tr h="4928375">
                <a:tc>
                  <a:txBody>
                    <a:bodyPr/>
                    <a:lstStyle/>
                    <a:p>
                      <a:pPr marL="0" marR="0" lvl="0" indent="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Mülki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yerel</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yetkililerle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olan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olumlu</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diyalog</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iş</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birliği</a:t>
                      </a:r>
                      <a:endParaRPr>
                        <a:latin typeface="Times New Roman" panose="02020603050405020304" pitchFamily="18" charset="0"/>
                        <a:cs typeface="Times New Roman" panose="02020603050405020304" pitchFamily="18" charset="0"/>
                      </a:endParaRPr>
                    </a:p>
                    <a:p>
                      <a:pPr marL="0" marR="0" lvl="0" indent="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Okulumuzun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diğer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okullar</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kurumlarla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iletişiminin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güçlü</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olması</a:t>
                      </a:r>
                      <a:endParaRPr>
                        <a:latin typeface="Times New Roman" panose="02020603050405020304" pitchFamily="18" charset="0"/>
                        <a:cs typeface="Times New Roman" panose="02020603050405020304" pitchFamily="18" charset="0"/>
                      </a:endParaRPr>
                    </a:p>
                    <a:p>
                      <a:pPr marL="0" marR="0" lvl="0" indent="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Hayırseverlerin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varlığı</a:t>
                      </a:r>
                      <a:endParaRPr>
                        <a:latin typeface="Times New Roman" panose="02020603050405020304" pitchFamily="18" charset="0"/>
                        <a:cs typeface="Times New Roman" panose="02020603050405020304" pitchFamily="18" charset="0"/>
                      </a:endParaRPr>
                    </a:p>
                    <a:p>
                      <a:pPr marL="0" marR="0" lvl="0" indent="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Hizmet</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alanların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beklenti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görüşlerinin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dikkate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alınmas</a:t>
                      </a:r>
                      <a:r>
                        <a:rPr lang="tr-TR" sz="1200" b="0" i="0" u="none">
                          <a:solidFill>
                            <a:schemeClr val="dk1"/>
                          </a:solidFill>
                          <a:latin typeface="Times New Roman" panose="02020603050405020304" pitchFamily="18" charset="0"/>
                          <a:ea typeface="Calibri"/>
                          <a:cs typeface="Times New Roman" panose="02020603050405020304" pitchFamily="18" charset="0"/>
                          <a:sym typeface="Calibri"/>
                        </a:rPr>
                        <a:t>ı</a:t>
                      </a:r>
                      <a:endParaRPr>
                        <a:latin typeface="Times New Roman" panose="02020603050405020304" pitchFamily="18" charset="0"/>
                        <a:cs typeface="Times New Roman" panose="02020603050405020304" pitchFamily="18" charset="0"/>
                      </a:endParaRPr>
                    </a:p>
                    <a:p>
                      <a:pPr marL="0" marR="0" lvl="0" indent="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Okulumuzun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yakınlarında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sağlık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ocağı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bulunması</a:t>
                      </a:r>
                      <a:endParaRPr>
                        <a:latin typeface="Times New Roman" panose="02020603050405020304" pitchFamily="18" charset="0"/>
                        <a:cs typeface="Times New Roman" panose="02020603050405020304" pitchFamily="18" charset="0"/>
                      </a:endParaRPr>
                    </a:p>
                    <a:p>
                      <a:pPr marL="0" marR="0" lvl="0" indent="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Karakolun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okulumuza</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çok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yakın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olması</a:t>
                      </a:r>
                      <a:endParaRPr>
                        <a:latin typeface="Times New Roman" panose="02020603050405020304" pitchFamily="18" charset="0"/>
                        <a:cs typeface="Times New Roman" panose="02020603050405020304" pitchFamily="18" charset="0"/>
                      </a:endParaRPr>
                    </a:p>
                    <a:p>
                      <a:pPr marL="0" marR="0" lvl="0" indent="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İnsan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kaynaklarının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yeterliliği</a:t>
                      </a:r>
                      <a:endParaRPr>
                        <a:latin typeface="Times New Roman" panose="02020603050405020304" pitchFamily="18" charset="0"/>
                        <a:cs typeface="Times New Roman" panose="02020603050405020304" pitchFamily="18" charset="0"/>
                      </a:endParaRPr>
                    </a:p>
                    <a:p>
                      <a:pPr marL="0" marR="0" lvl="0" indent="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Eğitim</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kadromuzun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dinamizmi</a:t>
                      </a:r>
                      <a:endParaRPr>
                        <a:latin typeface="Times New Roman" panose="02020603050405020304" pitchFamily="18" charset="0"/>
                        <a:cs typeface="Times New Roman" panose="02020603050405020304" pitchFamily="18" charset="0"/>
                      </a:endParaRPr>
                    </a:p>
                    <a:p>
                      <a:pPr marL="0" marR="0" lvl="0" indent="0" algn="l" rtl="0">
                        <a:lnSpc>
                          <a:spcPct val="115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endParaRPr>
                        <a:latin typeface="Times New Roman" panose="02020603050405020304" pitchFamily="18" charset="0"/>
                        <a:cs typeface="Times New Roman" panose="02020603050405020304" pitchFamily="18" charset="0"/>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Okulumuzun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çev</a:t>
                      </a:r>
                      <a:r>
                        <a:rPr lang="tr-TR" sz="1200" b="0" i="0" u="none" err="1">
                          <a:solidFill>
                            <a:schemeClr val="dk1"/>
                          </a:solidFill>
                          <a:latin typeface="Times New Roman" panose="02020603050405020304" pitchFamily="18" charset="0"/>
                          <a:ea typeface="Calibri"/>
                          <a:cs typeface="Times New Roman" panose="02020603050405020304" pitchFamily="18" charset="0"/>
                          <a:sym typeface="Calibri"/>
                        </a:rPr>
                        <a:t>resinde</a:t>
                      </a:r>
                      <a:r>
                        <a:rPr lang="tr-TR" sz="1200" b="0" i="0" u="none">
                          <a:solidFill>
                            <a:schemeClr val="dk1"/>
                          </a:solidFill>
                          <a:latin typeface="Times New Roman" panose="02020603050405020304" pitchFamily="18" charset="0"/>
                          <a:ea typeface="Calibri"/>
                          <a:cs typeface="Times New Roman" panose="02020603050405020304" pitchFamily="18" charset="0"/>
                          <a:sym typeface="Calibri"/>
                        </a:rPr>
                        <a:t> bulunan yıkıntı evler</a:t>
                      </a:r>
                      <a:endParaRPr>
                        <a:latin typeface="Times New Roman" panose="02020603050405020304" pitchFamily="18" charset="0"/>
                        <a:cs typeface="Times New Roman" panose="02020603050405020304" pitchFamily="18" charset="0"/>
                      </a:endParaRPr>
                    </a:p>
                    <a:p>
                      <a:pPr marL="0" marR="0" lvl="0" indent="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Parçalanmış</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problemli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aileler</a:t>
                      </a:r>
                      <a:endParaRPr>
                        <a:latin typeface="Times New Roman" panose="02020603050405020304" pitchFamily="18" charset="0"/>
                        <a:cs typeface="Times New Roman" panose="02020603050405020304" pitchFamily="18" charset="0"/>
                      </a:endParaRPr>
                    </a:p>
                    <a:p>
                      <a:pPr marL="0" marR="0" lvl="0" indent="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Medyanın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eğitici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görevini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yerine</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getirmemesi</a:t>
                      </a:r>
                      <a:endParaRPr>
                        <a:latin typeface="Times New Roman" panose="02020603050405020304" pitchFamily="18" charset="0"/>
                        <a:cs typeface="Times New Roman" panose="02020603050405020304" pitchFamily="18" charset="0"/>
                      </a:endParaRPr>
                    </a:p>
                    <a:p>
                      <a:pPr marL="0" marR="0" lvl="0" indent="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Bulunduğumuz</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bölgenin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hızlı</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göç</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vermesi</a:t>
                      </a:r>
                      <a:endParaRPr>
                        <a:latin typeface="Times New Roman" panose="02020603050405020304" pitchFamily="18" charset="0"/>
                        <a:cs typeface="Times New Roman" panose="02020603050405020304" pitchFamily="18" charset="0"/>
                      </a:endParaRPr>
                    </a:p>
                    <a:p>
                      <a:pPr marL="0" marR="0" lvl="0" indent="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Velilerin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ekonomik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durumunun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düşük</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oluşu</a:t>
                      </a:r>
                      <a:endParaRPr>
                        <a:latin typeface="Times New Roman" panose="02020603050405020304" pitchFamily="18" charset="0"/>
                        <a:cs typeface="Times New Roman" panose="02020603050405020304" pitchFamily="18" charset="0"/>
                      </a:endParaRPr>
                    </a:p>
                    <a:p>
                      <a:pPr marL="0" marR="0" lvl="0" indent="0" algn="just" rtl="0">
                        <a:lnSpc>
                          <a:spcPct val="150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*Okul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çevresinin</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boş</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arazi</a:t>
                      </a: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0" i="0" u="none" err="1">
                          <a:solidFill>
                            <a:schemeClr val="dk1"/>
                          </a:solidFill>
                          <a:latin typeface="Times New Roman" panose="02020603050405020304" pitchFamily="18" charset="0"/>
                          <a:ea typeface="Calibri"/>
                          <a:cs typeface="Times New Roman" panose="02020603050405020304" pitchFamily="18" charset="0"/>
                          <a:sym typeface="Calibri"/>
                        </a:rPr>
                        <a:t>olması</a:t>
                      </a:r>
                      <a:endParaRPr>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Clr>
                          <a:schemeClr val="dk1"/>
                        </a:buClr>
                        <a:buSzPts val="1200"/>
                        <a:buFont typeface="Calibri"/>
                        <a:buNone/>
                      </a:pP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lnSpc>
                          <a:spcPct val="115000"/>
                        </a:lnSpc>
                        <a:spcBef>
                          <a:spcPts val="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lnSpc>
                          <a:spcPct val="115000"/>
                        </a:lnSpc>
                        <a:spcBef>
                          <a:spcPts val="100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endParaRPr sz="1200" b="0" i="0" u="none">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lnSpc>
                          <a:spcPct val="115000"/>
                        </a:lnSpc>
                        <a:spcBef>
                          <a:spcPts val="1000"/>
                        </a:spcBef>
                        <a:spcAft>
                          <a:spcPts val="0"/>
                        </a:spcAft>
                        <a:buClr>
                          <a:schemeClr val="dk1"/>
                        </a:buClr>
                        <a:buSzPts val="1200"/>
                        <a:buFont typeface="Calibri"/>
                        <a:buNone/>
                      </a:pPr>
                      <a:r>
                        <a:rPr lang="en-US" sz="1200" b="0" i="0" u="none">
                          <a:solidFill>
                            <a:schemeClr val="dk1"/>
                          </a:solidFill>
                          <a:latin typeface="Times New Roman" panose="02020603050405020304" pitchFamily="18" charset="0"/>
                          <a:ea typeface="Calibri"/>
                          <a:cs typeface="Times New Roman" panose="02020603050405020304" pitchFamily="18" charset="0"/>
                          <a:sym typeface="Calibri"/>
                        </a:rPr>
                        <a:t> </a:t>
                      </a:r>
                      <a:endParaRPr>
                        <a:latin typeface="Times New Roman" panose="02020603050405020304" pitchFamily="18" charset="0"/>
                        <a:cs typeface="Times New Roman" panose="02020603050405020304" pitchFamily="18" charset="0"/>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sp>
        <p:nvSpPr>
          <p:cNvPr id="2" name="Slayt Numarası Yer Tutucusu 1">
            <a:extLst>
              <a:ext uri="{FF2B5EF4-FFF2-40B4-BE49-F238E27FC236}">
                <a16:creationId xmlns:a16="http://schemas.microsoft.com/office/drawing/2014/main" xmlns="" id="{282327F3-8D6F-2EB3-C2D0-4E2ABFBBC0BC}"/>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35</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46"/>
          <p:cNvSpPr txBox="1"/>
          <p:nvPr/>
        </p:nvSpPr>
        <p:spPr>
          <a:xfrm>
            <a:off x="919163" y="6910755"/>
            <a:ext cx="5757322" cy="272378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Times New Roman"/>
              <a:buNone/>
            </a:pP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Eğitim</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Öğretime</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8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Erişim</a:t>
            </a:r>
            <a:r>
              <a:rPr lang="en-US" sz="1800" b="1" i="0" u="sng">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Gelişim</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Sorun</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Alanları</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Listesi</a:t>
            </a:r>
            <a:endParaRPr>
              <a:latin typeface="Times New Roman" panose="02020603050405020304" pitchFamily="18" charset="0"/>
              <a:cs typeface="Times New Roman" panose="02020603050405020304" pitchFamily="18" charset="0"/>
            </a:endParaRPr>
          </a:p>
          <a:p>
            <a:pPr marL="0" marR="0" lvl="0" indent="-76200" algn="l" rtl="0">
              <a:lnSpc>
                <a:spcPct val="15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İlköğretimde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devamsızlık</a:t>
            </a:r>
            <a:endParaRPr lang="en-US">
              <a:latin typeface="Times New Roman" panose="02020603050405020304" pitchFamily="18" charset="0"/>
              <a:cs typeface="Times New Roman" panose="02020603050405020304" pitchFamily="18" charset="0"/>
            </a:endParaRPr>
          </a:p>
          <a:p>
            <a:pPr marL="0" marR="0" lvl="0" indent="-76200" algn="l" rtl="0">
              <a:lnSpc>
                <a:spcPct val="15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Ortaöğretim</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e yönlendirme</a:t>
            </a:r>
            <a:endParaRPr>
              <a:latin typeface="Times New Roman" panose="02020603050405020304" pitchFamily="18" charset="0"/>
              <a:cs typeface="Times New Roman" panose="02020603050405020304" pitchFamily="18" charset="0"/>
            </a:endParaRPr>
          </a:p>
          <a:p>
            <a:pPr marL="0" marR="0" lvl="0" indent="-76200" algn="l" rtl="0">
              <a:lnSpc>
                <a:spcPct val="150000"/>
              </a:lnSpc>
              <a:spcBef>
                <a:spcPts val="0"/>
              </a:spcBef>
              <a:spcAft>
                <a:spcPts val="0"/>
              </a:spcAft>
              <a:buClr>
                <a:srgbClr val="000000"/>
              </a:buClr>
              <a:buSzPts val="1200"/>
              <a:buFont typeface="Arial"/>
              <a:buChar char="•"/>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İlköğretimde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örgün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dışına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çıkan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öğrenciler</a:t>
            </a:r>
            <a:endParaRPr>
              <a:latin typeface="Times New Roman" panose="02020603050405020304" pitchFamily="18" charset="0"/>
              <a:cs typeface="Times New Roman" panose="02020603050405020304" pitchFamily="18" charset="0"/>
            </a:endParaRPr>
          </a:p>
          <a:p>
            <a:pPr marL="0" marR="0" lvl="0" indent="-76200" algn="l" rtl="0">
              <a:lnSpc>
                <a:spcPct val="15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Zorunlu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eğitimden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erken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ayrılma</a:t>
            </a:r>
            <a:endParaRPr>
              <a:latin typeface="Times New Roman" panose="02020603050405020304" pitchFamily="18" charset="0"/>
              <a:cs typeface="Times New Roman" panose="02020603050405020304" pitchFamily="18" charset="0"/>
            </a:endParaRPr>
          </a:p>
          <a:p>
            <a:pPr marL="0" marR="0" lvl="0" indent="-76200" algn="l" rtl="0">
              <a:lnSpc>
                <a:spcPct val="15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Temel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eğitimden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ortaöğretime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geçiş</a:t>
            </a:r>
            <a:endParaRPr>
              <a:latin typeface="Times New Roman" panose="02020603050405020304" pitchFamily="18" charset="0"/>
              <a:cs typeface="Times New Roman" panose="02020603050405020304" pitchFamily="18" charset="0"/>
            </a:endParaRPr>
          </a:p>
          <a:p>
            <a:pPr marL="0" marR="0" lvl="0" indent="-76200" algn="l" rtl="0">
              <a:lnSpc>
                <a:spcPct val="150000"/>
              </a:lnSpc>
              <a:spcBef>
                <a:spcPts val="0"/>
              </a:spcBef>
              <a:spcAft>
                <a:spcPts val="0"/>
              </a:spcAft>
              <a:buClr>
                <a:srgbClr val="000000"/>
              </a:buClr>
              <a:buSzPts val="1200"/>
              <a:buFont typeface="Arial"/>
              <a:buChar char="•"/>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Özel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ihtiyaç</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duyan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bireylerin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uygun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erişimi</a:t>
            </a:r>
            <a:endParaRPr>
              <a:latin typeface="Times New Roman" panose="02020603050405020304" pitchFamily="18" charset="0"/>
              <a:cs typeface="Times New Roman" panose="02020603050405020304" pitchFamily="18" charset="0"/>
            </a:endParaRPr>
          </a:p>
          <a:p>
            <a:pPr marL="0" marR="0" lvl="0" indent="-76200" algn="l" rtl="0">
              <a:lnSpc>
                <a:spcPct val="150000"/>
              </a:lnSpc>
              <a:spcBef>
                <a:spcPts val="0"/>
              </a:spcBef>
              <a:spcAft>
                <a:spcPts val="0"/>
              </a:spcAft>
              <a:buClr>
                <a:srgbClr val="000000"/>
              </a:buClr>
              <a:buSzPts val="1200"/>
              <a:buFont typeface="Arial"/>
              <a:buChar char="•"/>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Hayat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boyu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öğrenmeye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katılım</a:t>
            </a:r>
            <a:endParaRPr>
              <a:latin typeface="Times New Roman" panose="02020603050405020304" pitchFamily="18" charset="0"/>
              <a:cs typeface="Times New Roman" panose="02020603050405020304" pitchFamily="18" charset="0"/>
            </a:endParaRPr>
          </a:p>
          <a:p>
            <a:pPr marL="0" marR="0" lvl="0" indent="-76200" algn="l" rtl="0">
              <a:lnSpc>
                <a:spcPct val="150000"/>
              </a:lnSpc>
              <a:spcBef>
                <a:spcPts val="0"/>
              </a:spcBef>
              <a:spcAft>
                <a:spcPts val="0"/>
              </a:spcAft>
              <a:buClr>
                <a:srgbClr val="000000"/>
              </a:buClr>
              <a:buSzPts val="1200"/>
              <a:buFont typeface="Arial"/>
              <a:buChar char="•"/>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Hayat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boyu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öğrenmenin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tanıtımı</a:t>
            </a:r>
            <a:endParaRPr sz="1200" b="1" i="0" u="sng">
              <a:solidFill>
                <a:srgbClr val="000000"/>
              </a:solidFill>
              <a:latin typeface="Times New Roman"/>
              <a:ea typeface="Times New Roman"/>
              <a:cs typeface="Times New Roman"/>
              <a:sym typeface="Times New Roman"/>
            </a:endParaRPr>
          </a:p>
        </p:txBody>
      </p:sp>
      <p:sp>
        <p:nvSpPr>
          <p:cNvPr id="1014" name="Google Shape;1014;p46"/>
          <p:cNvSpPr txBox="1"/>
          <p:nvPr/>
        </p:nvSpPr>
        <p:spPr>
          <a:xfrm>
            <a:off x="889000" y="1400544"/>
            <a:ext cx="5753100" cy="2400617"/>
          </a:xfrm>
          <a:prstGeom prst="rect">
            <a:avLst/>
          </a:prstGeom>
          <a:noFill/>
          <a:ln>
            <a:noFill/>
          </a:ln>
        </p:spPr>
        <p:txBody>
          <a:bodyPr spcFirstLastPara="1" wrap="square" lIns="91425" tIns="45700" rIns="91425" bIns="45700" anchor="t" anchorCtr="0">
            <a:spAutoFit/>
          </a:bodyPr>
          <a:lstStyle/>
          <a:p>
            <a:pPr marL="0" marR="0" lvl="0" indent="449262" algn="just" rtl="0">
              <a:lnSpc>
                <a:spcPct val="125000"/>
              </a:lnSpc>
              <a:spcBef>
                <a:spcPts val="0"/>
              </a:spcBef>
              <a:spcAft>
                <a:spcPts val="0"/>
              </a:spcAft>
              <a:buClr>
                <a:schemeClr val="dk1"/>
              </a:buClr>
              <a:buSzPts val="1200"/>
              <a:buFont typeface="Book Antiqua"/>
              <a:buNone/>
            </a:pP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Gelişim</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ve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sorun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alanları</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analizi</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ile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GZFT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analizi</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sonucunda</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ortaya</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çıkan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sonuçların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planın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geleceğe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yönelim</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bölümü</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ile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ilişkilendirilmesi</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ve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buradan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hareketle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hedef</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gösterge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ve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eylemlerin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belirlenmesi</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sağlanmaktadır</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endParaRPr>
              <a:latin typeface="Times New Roman" panose="02020603050405020304" pitchFamily="18" charset="0"/>
              <a:cs typeface="Times New Roman" panose="02020603050405020304" pitchFamily="18" charset="0"/>
            </a:endParaRPr>
          </a:p>
          <a:p>
            <a:pPr marL="0" marR="0" lvl="0" indent="449262" algn="just" rtl="0">
              <a:lnSpc>
                <a:spcPct val="125000"/>
              </a:lnSpc>
              <a:spcBef>
                <a:spcPts val="0"/>
              </a:spcBef>
              <a:spcAft>
                <a:spcPts val="0"/>
              </a:spcAft>
              <a:buClr>
                <a:schemeClr val="dk1"/>
              </a:buClr>
              <a:buSzPts val="1200"/>
              <a:buFont typeface="Book Antiqua"/>
              <a:buNone/>
            </a:pP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Gelişim</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ve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sorun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alanları</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ayrımında</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eğitim</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ve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öğretim</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faaliyetlerine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ilişkin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üç</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temel</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tema</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olan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Eğitime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Erişim</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Eğitimde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Kalite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ve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kurumsal</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Kapasite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kullanılmıştır</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Eğitime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erişim</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öğrencinin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eğitim</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faaliyetine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erişmesi</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ve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tamamlamasına</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ilişkin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süreçleri</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Eğitimde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kalite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öğrencinin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akademik</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başarısı</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sosyal</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ve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bilişsel</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gelişimi</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ve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istihdamı</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da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dâhil</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olmak</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üzere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eğitim</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ve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öğretim</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sürecinin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hayata</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hazırlama</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evresini</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Kurumsal</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kapasite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ise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kurumsal</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yapı</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kurum</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kültürü</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donanım</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bina</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gibi</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eğitim</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ve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öğretim</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sürecine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destek</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mahiyetinde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olan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kapasiteyi</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belirtmektedir</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a:t>
            </a:r>
            <a:endParaRPr>
              <a:latin typeface="Times New Roman" panose="02020603050405020304" pitchFamily="18" charset="0"/>
              <a:cs typeface="Times New Roman" panose="02020603050405020304" pitchFamily="18" charset="0"/>
            </a:endParaRPr>
          </a:p>
        </p:txBody>
      </p:sp>
      <p:graphicFrame>
        <p:nvGraphicFramePr>
          <p:cNvPr id="1015" name="Google Shape;1015;p46"/>
          <p:cNvGraphicFramePr/>
          <p:nvPr>
            <p:extLst>
              <p:ext uri="{D42A27DB-BD31-4B8C-83A1-F6EECF244321}">
                <p14:modId xmlns:p14="http://schemas.microsoft.com/office/powerpoint/2010/main" xmlns="" val="4040683676"/>
              </p:ext>
            </p:extLst>
          </p:nvPr>
        </p:nvGraphicFramePr>
        <p:xfrm>
          <a:off x="884777" y="3859712"/>
          <a:ext cx="5791707" cy="2356049"/>
        </p:xfrm>
        <a:graphic>
          <a:graphicData uri="http://schemas.openxmlformats.org/drawingml/2006/table">
            <a:tbl>
              <a:tblPr>
                <a:noFill/>
                <a:tableStyleId>{85591258-8B19-4969-B31F-6914642E252F}</a:tableStyleId>
              </a:tblPr>
              <a:tblGrid>
                <a:gridCol w="2084373">
                  <a:extLst>
                    <a:ext uri="{9D8B030D-6E8A-4147-A177-3AD203B41FA5}">
                      <a16:colId xmlns:a16="http://schemas.microsoft.com/office/drawing/2014/main" xmlns="" val="20000"/>
                    </a:ext>
                  </a:extLst>
                </a:gridCol>
                <a:gridCol w="1680350">
                  <a:extLst>
                    <a:ext uri="{9D8B030D-6E8A-4147-A177-3AD203B41FA5}">
                      <a16:colId xmlns:a16="http://schemas.microsoft.com/office/drawing/2014/main" xmlns="" val="20001"/>
                    </a:ext>
                  </a:extLst>
                </a:gridCol>
                <a:gridCol w="2026984">
                  <a:extLst>
                    <a:ext uri="{9D8B030D-6E8A-4147-A177-3AD203B41FA5}">
                      <a16:colId xmlns:a16="http://schemas.microsoft.com/office/drawing/2014/main" xmlns="" val="20002"/>
                    </a:ext>
                  </a:extLst>
                </a:gridCol>
              </a:tblGrid>
              <a:tr h="258923">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1" i="0" u="none">
                          <a:solidFill>
                            <a:schemeClr val="dk1"/>
                          </a:solidFill>
                          <a:latin typeface="Book Antiqua"/>
                          <a:ea typeface="Book Antiqua"/>
                          <a:cs typeface="Book Antiqua"/>
                          <a:sym typeface="Book Antiqua"/>
                        </a:rPr>
                        <a:t>Eğitime Erişim</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1" i="0" u="none">
                          <a:solidFill>
                            <a:schemeClr val="dk1"/>
                          </a:solidFill>
                          <a:latin typeface="Book Antiqua"/>
                          <a:ea typeface="Book Antiqua"/>
                          <a:cs typeface="Book Antiqua"/>
                          <a:sym typeface="Book Antiqua"/>
                        </a:rPr>
                        <a:t>Eğitimde Kalite</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1" i="0" u="none">
                          <a:solidFill>
                            <a:schemeClr val="dk1"/>
                          </a:solidFill>
                          <a:latin typeface="Book Antiqua"/>
                          <a:ea typeface="Book Antiqua"/>
                          <a:cs typeface="Book Antiqua"/>
                          <a:sym typeface="Book Antiqua"/>
                        </a:rPr>
                        <a:t>Kurumsal Kapasite</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0"/>
                  </a:ext>
                </a:extLst>
              </a:tr>
              <a:tr h="258923">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Okullaşma Oranı</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Akademik Başarı</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Kurumsal İletişim</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341070">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Okula Devam/ Devamsızlık</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Sosyal, Kültürel ve Fiziksel Gelişim</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Kurumsal Yönetim</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258923">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Okula Uyum, Oryantasyon</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Sınıf Tekrarı</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Bina ve Yerleşke</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341070">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Özel Eğitime İhtiyaç Duyan Bireyler</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İstihdam Edilebilirlik ve Yönlendirme</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Donanım</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258923">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Yabancı Öğrenciler</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Öğretim Yöntemleri</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Temizlik, Hijyen</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341070">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Hayatboyu Öğrenme</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a:solidFill>
                            <a:schemeClr val="dk1"/>
                          </a:solidFill>
                          <a:latin typeface="Book Antiqua"/>
                          <a:ea typeface="Book Antiqua"/>
                          <a:cs typeface="Book Antiqua"/>
                          <a:sym typeface="Book Antiqua"/>
                        </a:rPr>
                        <a:t>Ders araç gereçleri</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25000"/>
                        </a:lnSpc>
                        <a:spcBef>
                          <a:spcPts val="0"/>
                        </a:spcBef>
                        <a:spcAft>
                          <a:spcPts val="0"/>
                        </a:spcAft>
                        <a:buClr>
                          <a:schemeClr val="dk1"/>
                        </a:buClr>
                        <a:buSzPts val="1000"/>
                        <a:buFont typeface="Book Antiqua"/>
                        <a:buNone/>
                      </a:pPr>
                      <a:r>
                        <a:rPr lang="en-US" sz="1200" b="0" i="0" u="none" err="1">
                          <a:solidFill>
                            <a:schemeClr val="dk1"/>
                          </a:solidFill>
                          <a:latin typeface="Book Antiqua"/>
                          <a:ea typeface="Book Antiqua"/>
                          <a:cs typeface="Book Antiqua"/>
                          <a:sym typeface="Book Antiqua"/>
                        </a:rPr>
                        <a:t>İş</a:t>
                      </a:r>
                      <a:r>
                        <a:rPr lang="en-US" sz="1200" b="0" i="0" u="none">
                          <a:solidFill>
                            <a:schemeClr val="dk1"/>
                          </a:solidFill>
                          <a:latin typeface="Book Antiqua"/>
                          <a:ea typeface="Book Antiqua"/>
                          <a:cs typeface="Book Antiqua"/>
                          <a:sym typeface="Book Antiqua"/>
                        </a:rPr>
                        <a:t> </a:t>
                      </a:r>
                      <a:r>
                        <a:rPr lang="en-US" sz="1200" b="0" i="0" u="none" err="1">
                          <a:solidFill>
                            <a:schemeClr val="dk1"/>
                          </a:solidFill>
                          <a:latin typeface="Book Antiqua"/>
                          <a:ea typeface="Book Antiqua"/>
                          <a:cs typeface="Book Antiqua"/>
                          <a:sym typeface="Book Antiqua"/>
                        </a:rPr>
                        <a:t>Güvenliği</a:t>
                      </a:r>
                      <a:r>
                        <a:rPr lang="en-US" sz="1200" b="0" i="0" u="none">
                          <a:solidFill>
                            <a:schemeClr val="dk1"/>
                          </a:solidFill>
                          <a:latin typeface="Book Antiqua"/>
                          <a:ea typeface="Book Antiqua"/>
                          <a:cs typeface="Book Antiqua"/>
                          <a:sym typeface="Book Antiqua"/>
                        </a:rPr>
                        <a:t>, Okul </a:t>
                      </a:r>
                      <a:r>
                        <a:rPr lang="en-US" sz="1200" b="0" i="0" u="none" err="1">
                          <a:solidFill>
                            <a:schemeClr val="dk1"/>
                          </a:solidFill>
                          <a:latin typeface="Book Antiqua"/>
                          <a:ea typeface="Book Antiqua"/>
                          <a:cs typeface="Book Antiqua"/>
                          <a:sym typeface="Book Antiqua"/>
                        </a:rPr>
                        <a:t>Güvenliği</a:t>
                      </a:r>
                      <a:endParaRPr sz="1200"/>
                    </a:p>
                  </a:txBody>
                  <a:tcPr marL="62450" marR="624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bl>
          </a:graphicData>
        </a:graphic>
      </p:graphicFrame>
      <p:sp>
        <p:nvSpPr>
          <p:cNvPr id="1016" name="Google Shape;1016;p46"/>
          <p:cNvSpPr txBox="1"/>
          <p:nvPr/>
        </p:nvSpPr>
        <p:spPr>
          <a:xfrm>
            <a:off x="884778" y="6215761"/>
            <a:ext cx="5791706" cy="784790"/>
          </a:xfrm>
          <a:prstGeom prst="rect">
            <a:avLst/>
          </a:prstGeom>
          <a:noFill/>
          <a:ln>
            <a:noFill/>
          </a:ln>
        </p:spPr>
        <p:txBody>
          <a:bodyPr spcFirstLastPara="1" wrap="square" lIns="91425" tIns="45700" rIns="91425" bIns="45700" anchor="t" anchorCtr="0">
            <a:spAutoFit/>
          </a:bodyPr>
          <a:lstStyle/>
          <a:p>
            <a:pPr marL="0" marR="0" lvl="0" indent="449262" algn="just" rtl="0">
              <a:lnSpc>
                <a:spcPct val="125000"/>
              </a:lnSpc>
              <a:spcBef>
                <a:spcPts val="0"/>
              </a:spcBef>
              <a:spcAft>
                <a:spcPts val="0"/>
              </a:spcAft>
              <a:buClr>
                <a:schemeClr val="dk1"/>
              </a:buClr>
              <a:buSzPts val="1200"/>
              <a:buFont typeface="Book Antiqua"/>
              <a:buNone/>
            </a:pP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Gelişim</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ve</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sorun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alanlarına</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ilişkin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GZFT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analizinden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yola</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çıkılarak</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saptamalar</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yapılırken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yukarıdaki</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tabloda</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yer</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alan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ayrımda</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belirtilen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temel</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sorun</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alanlarına</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dikkat</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 </a:t>
            </a:r>
            <a:r>
              <a:rPr lang="en-US" sz="1200" b="0" i="0" u="none" err="1">
                <a:solidFill>
                  <a:schemeClr val="dk1"/>
                </a:solidFill>
                <a:latin typeface="Times New Roman" panose="02020603050405020304" pitchFamily="18" charset="0"/>
                <a:ea typeface="Book Antiqua"/>
                <a:cs typeface="Times New Roman" panose="02020603050405020304" pitchFamily="18" charset="0"/>
                <a:sym typeface="Book Antiqua"/>
              </a:rPr>
              <a:t>edilmiştir</a:t>
            </a:r>
            <a:r>
              <a:rPr lang="en-US" sz="1200" b="0" i="0" u="none">
                <a:solidFill>
                  <a:schemeClr val="dk1"/>
                </a:solidFill>
                <a:latin typeface="Times New Roman" panose="02020603050405020304" pitchFamily="18" charset="0"/>
                <a:ea typeface="Book Antiqua"/>
                <a:cs typeface="Times New Roman" panose="02020603050405020304" pitchFamily="18" charset="0"/>
                <a:sym typeface="Book Antiqua"/>
              </a:rPr>
              <a:t>.</a:t>
            </a:r>
            <a:endParaRPr>
              <a:latin typeface="Times New Roman" panose="02020603050405020304" pitchFamily="18" charset="0"/>
              <a:cs typeface="Times New Roman" panose="02020603050405020304" pitchFamily="18" charset="0"/>
            </a:endParaRPr>
          </a:p>
        </p:txBody>
      </p:sp>
      <p:sp>
        <p:nvSpPr>
          <p:cNvPr id="1017" name="Google Shape;1017;p46"/>
          <p:cNvSpPr/>
          <p:nvPr/>
        </p:nvSpPr>
        <p:spPr>
          <a:xfrm>
            <a:off x="-5614987" y="6070600"/>
            <a:ext cx="4149725" cy="1671637"/>
          </a:xfrm>
          <a:prstGeom prst="wedgeEllipseCallout">
            <a:avLst>
              <a:gd name="adj1" fmla="val 32419"/>
              <a:gd name="adj2" fmla="val 31726"/>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r>
              <a:rPr lang="en-US" sz="1600" b="1" i="0" u="none">
                <a:solidFill>
                  <a:schemeClr val="dk1"/>
                </a:solidFill>
                <a:latin typeface="Calibri"/>
                <a:ea typeface="Calibri"/>
                <a:cs typeface="Calibri"/>
                <a:sym typeface="Calibri"/>
              </a:rPr>
              <a:t>ÖRNEKTİR. KENDİ OKULUNUZA GÖRE GÜNCELLEYİNİZ</a:t>
            </a:r>
            <a:endParaRPr/>
          </a:p>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2015-2019 Stratejik planınızdaki gelişim ve sorun alanlarınızı güncelleyerek bu bölüme yazabilirsiniz.</a:t>
            </a:r>
            <a:endParaRPr/>
          </a:p>
        </p:txBody>
      </p:sp>
      <p:grpSp>
        <p:nvGrpSpPr>
          <p:cNvPr id="1019" name="Google Shape;1019;p46"/>
          <p:cNvGrpSpPr/>
          <p:nvPr/>
        </p:nvGrpSpPr>
        <p:grpSpPr>
          <a:xfrm>
            <a:off x="842402" y="927102"/>
            <a:ext cx="5599331" cy="351594"/>
            <a:chOff x="542115" y="3260079"/>
            <a:chExt cx="5975601" cy="408986"/>
          </a:xfrm>
        </p:grpSpPr>
        <p:sp>
          <p:nvSpPr>
            <p:cNvPr id="1020" name="Google Shape;1020;p46"/>
            <p:cNvSpPr/>
            <p:nvPr/>
          </p:nvSpPr>
          <p:spPr>
            <a:xfrm>
              <a:off x="1375970" y="3260080"/>
              <a:ext cx="5141746" cy="408985"/>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Calibri"/>
                <a:buNone/>
              </a:pPr>
              <a:r>
                <a:rPr lang="en-US" sz="1600" b="1" i="0" u="none">
                  <a:solidFill>
                    <a:srgbClr val="FFFFFF"/>
                  </a:solidFill>
                  <a:latin typeface="Calibri"/>
                  <a:ea typeface="Calibri"/>
                  <a:cs typeface="Calibri"/>
                  <a:sym typeface="Calibri"/>
                </a:rPr>
                <a:t>Tespit ve İhtiyaçların Belirlenmesi</a:t>
              </a:r>
              <a:endParaRPr/>
            </a:p>
          </p:txBody>
        </p:sp>
        <p:sp>
          <p:nvSpPr>
            <p:cNvPr id="1021" name="Google Shape;1021;p46"/>
            <p:cNvSpPr/>
            <p:nvPr/>
          </p:nvSpPr>
          <p:spPr>
            <a:xfrm>
              <a:off x="542115" y="3260079"/>
              <a:ext cx="774784" cy="408985"/>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2.1</a:t>
              </a:r>
              <a:r>
                <a:rPr lang="tr-TR" sz="1600" b="1" i="0" u="none" strike="noStrike" cap="none">
                  <a:solidFill>
                    <a:srgbClr val="FFFFFF"/>
                  </a:solidFill>
                  <a:latin typeface="Calibri"/>
                  <a:ea typeface="Calibri"/>
                  <a:cs typeface="Calibri"/>
                  <a:sym typeface="Calibri"/>
                </a:rPr>
                <a:t>2</a:t>
              </a:r>
              <a:r>
                <a:rPr lang="en-US" sz="1600" b="1" i="0" u="none" strike="noStrike" cap="none">
                  <a:solidFill>
                    <a:srgbClr val="FFFFFF"/>
                  </a:solidFill>
                  <a:latin typeface="Calibri"/>
                  <a:ea typeface="Calibri"/>
                  <a:cs typeface="Calibri"/>
                  <a:sym typeface="Calibri"/>
                </a:rPr>
                <a:t>.</a:t>
              </a:r>
              <a:endParaRPr/>
            </a:p>
          </p:txBody>
        </p:sp>
      </p:grpSp>
      <p:sp>
        <p:nvSpPr>
          <p:cNvPr id="2" name="Slayt Numarası Yer Tutucusu 1">
            <a:extLst>
              <a:ext uri="{FF2B5EF4-FFF2-40B4-BE49-F238E27FC236}">
                <a16:creationId xmlns:a16="http://schemas.microsoft.com/office/drawing/2014/main" xmlns="" id="{B3F8DBF8-A674-33DC-D00E-FF53F5FFD455}"/>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36</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47"/>
          <p:cNvSpPr txBox="1"/>
          <p:nvPr/>
        </p:nvSpPr>
        <p:spPr>
          <a:xfrm>
            <a:off x="912507" y="4545688"/>
            <a:ext cx="2912575" cy="473971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200"/>
              <a:buFont typeface="Arial"/>
              <a:buChar char="•"/>
            </a:pP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Kurumsal</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Kapasite</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Gelişim</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Sorun</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Alanları</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Çalışma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ortamları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sosyal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kültürel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sportif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ortamların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iş</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motivasyonunu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sağlayacak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biçimde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düzenlenmesi</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Hizmetiçi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kalitesi</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Yabancı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dil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becerileri</a:t>
            </a:r>
            <a:endParaRPr lang="en-US">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Öğretmenlere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yönelik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fiziksel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yetersizliği</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Okul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kurumların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sosyal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kültürel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sanatsal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sportif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faaliyet</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alanlarının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yetersizliği</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Okullardaki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fiziki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durumun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özel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gereksinim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duyan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öğrencilere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uygunluğu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Hizmet</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binalarının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fiziki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kapasitesinin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yetersiz</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olması</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Ödeneklerin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etkin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verimli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kullanımı</a:t>
            </a:r>
            <a:endPar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171450" marR="0" lvl="0" indent="-171450" algn="l" rtl="0">
              <a:lnSpc>
                <a:spcPct val="100000"/>
              </a:lnSpc>
              <a:spcBef>
                <a:spcPts val="0"/>
              </a:spcBef>
              <a:spcAft>
                <a:spcPts val="0"/>
              </a:spcAft>
              <a:buClr>
                <a:srgbClr val="000000"/>
              </a:buClr>
              <a:buSzPts val="1200"/>
              <a:buFont typeface="Arial"/>
              <a:buChar char="•"/>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İş ve işlemlerin zamanında yapılarak kamu zararı oluşturulmaması</a:t>
            </a:r>
            <a:endParaRPr lang="tr-TR" sz="1200">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Kurumsal aidiyet duygusunun geliştirilmemesi</a:t>
            </a:r>
            <a:endParaRPr lang="tr-TR" sz="1200">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Kurumlarda stratejik yönetim anlayışının bütün unsurlarıyla hayata geçirilmemiş olması</a:t>
            </a:r>
            <a:endParaRPr lang="tr-TR" sz="1200">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endParaRPr>
              <a:latin typeface="Times New Roman" panose="02020603050405020304" pitchFamily="18" charset="0"/>
              <a:cs typeface="Times New Roman" panose="02020603050405020304" pitchFamily="18" charset="0"/>
            </a:endParaRPr>
          </a:p>
        </p:txBody>
      </p:sp>
      <p:sp>
        <p:nvSpPr>
          <p:cNvPr id="1027" name="Google Shape;1027;p47"/>
          <p:cNvSpPr txBox="1"/>
          <p:nvPr/>
        </p:nvSpPr>
        <p:spPr>
          <a:xfrm>
            <a:off x="888999" y="851847"/>
            <a:ext cx="5783265" cy="26776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Times New Roman"/>
              <a:buNone/>
            </a:pP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Eğitim</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Öğretimde</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Kalite</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Gelişim</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Sorun</a:t>
            </a:r>
            <a:r>
              <a:rPr lang="en-US" sz="1200" b="1" i="0" u="sng">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sng" err="1">
                <a:solidFill>
                  <a:srgbClr val="000000"/>
                </a:solidFill>
                <a:latin typeface="Times New Roman" panose="02020603050405020304" pitchFamily="18" charset="0"/>
                <a:ea typeface="Times New Roman"/>
                <a:cs typeface="Times New Roman" panose="02020603050405020304" pitchFamily="18" charset="0"/>
                <a:sym typeface="Times New Roman"/>
              </a:rPr>
              <a:t>Alanları</a:t>
            </a:r>
            <a:endParaRPr>
              <a:latin typeface="Times New Roman" panose="02020603050405020304" pitchFamily="18" charset="0"/>
              <a:cs typeface="Times New Roman" panose="02020603050405020304" pitchFamily="18" charset="0"/>
            </a:endParaRPr>
          </a:p>
          <a:p>
            <a:pPr marL="0" marR="0" lvl="0" indent="-7620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öğretim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sürecinde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sanatsal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sportif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kültürel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faaliyetler</a:t>
            </a:r>
            <a:endParaRPr>
              <a:latin typeface="Times New Roman" panose="02020603050405020304" pitchFamily="18" charset="0"/>
              <a:cs typeface="Times New Roman" panose="02020603050405020304" pitchFamily="18" charset="0"/>
            </a:endParaRPr>
          </a:p>
          <a:p>
            <a:pPr marL="0" marR="0" lvl="0" indent="-76200" algn="l" rtl="0">
              <a:lnSpc>
                <a:spcPct val="100000"/>
              </a:lnSpc>
              <a:spcBef>
                <a:spcPts val="0"/>
              </a:spcBef>
              <a:spcAft>
                <a:spcPts val="0"/>
              </a:spcAft>
              <a:buClr>
                <a:srgbClr val="000000"/>
              </a:buClr>
              <a:buSzPts val="1200"/>
              <a:buFont typeface="Arial"/>
              <a:buChar char="•"/>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Okuma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kültürü</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a:p>
            <a:pPr marL="0" marR="0" lvl="0" indent="-76200" algn="l" rtl="0">
              <a:lnSpc>
                <a:spcPct val="100000"/>
              </a:lnSpc>
              <a:spcBef>
                <a:spcPts val="0"/>
              </a:spcBef>
              <a:spcAft>
                <a:spcPts val="0"/>
              </a:spcAft>
              <a:buClr>
                <a:srgbClr val="000000"/>
              </a:buClr>
              <a:buSzPts val="1200"/>
              <a:buFont typeface="Arial"/>
              <a:buChar char="•"/>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Okul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sağlığı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hijyen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a:p>
            <a:pPr marL="0" marR="0" lvl="0" indent="-7620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Zararlı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alışkanlıklar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a:p>
            <a:pPr marL="0" marR="0" lvl="0" indent="-7620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Öğretmenlere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yönelik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hizmetiçi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eğitimler</a:t>
            </a:r>
            <a:endParaRPr>
              <a:latin typeface="Times New Roman" panose="02020603050405020304" pitchFamily="18" charset="0"/>
              <a:cs typeface="Times New Roman" panose="02020603050405020304" pitchFamily="18" charset="0"/>
            </a:endParaRPr>
          </a:p>
          <a:p>
            <a:pPr marL="0" marR="0" lvl="0" indent="-7620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Öğretmen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yeterlilikleri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a:p>
            <a:pPr marL="0" marR="0" lvl="0" indent="-7620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bilgi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iletişim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teknolojilerinin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kullanımı</a:t>
            </a:r>
            <a:endParaRPr>
              <a:latin typeface="Times New Roman" panose="02020603050405020304" pitchFamily="18" charset="0"/>
              <a:cs typeface="Times New Roman" panose="02020603050405020304" pitchFamily="18" charset="0"/>
            </a:endParaRPr>
          </a:p>
          <a:p>
            <a:pPr marL="0" marR="0" lvl="0" indent="-7620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Örgün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yaygın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destekleme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yetiştirme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kursları</a:t>
            </a:r>
            <a:endParaRPr>
              <a:latin typeface="Times New Roman" panose="02020603050405020304" pitchFamily="18" charset="0"/>
              <a:cs typeface="Times New Roman" panose="02020603050405020304" pitchFamily="18" charset="0"/>
            </a:endParaRPr>
          </a:p>
          <a:p>
            <a:pPr marL="0" marR="0" lvl="0" indent="-7620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Sınav</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odaklı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sistem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sınav</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kaygısı</a:t>
            </a:r>
            <a:endParaRPr>
              <a:latin typeface="Times New Roman" panose="02020603050405020304" pitchFamily="18" charset="0"/>
              <a:cs typeface="Times New Roman" panose="02020603050405020304" pitchFamily="18" charset="0"/>
            </a:endParaRPr>
          </a:p>
          <a:p>
            <a:pPr marL="0" marR="0" lvl="0" indent="-7620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Eğitsel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değerlendirme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tanılama</a:t>
            </a:r>
            <a:endParaRPr>
              <a:latin typeface="Times New Roman" panose="02020603050405020304" pitchFamily="18" charset="0"/>
              <a:cs typeface="Times New Roman" panose="02020603050405020304" pitchFamily="18" charset="0"/>
            </a:endParaRPr>
          </a:p>
          <a:p>
            <a:pPr marL="0" marR="0" lvl="0" indent="-7620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Eğitsel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mesleki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kişisel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rehberlik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hizmetleri</a:t>
            </a:r>
            <a:endParaRPr>
              <a:latin typeface="Times New Roman" panose="02020603050405020304" pitchFamily="18" charset="0"/>
              <a:cs typeface="Times New Roman" panose="02020603050405020304" pitchFamily="18" charset="0"/>
            </a:endParaRPr>
          </a:p>
          <a:p>
            <a:pPr marL="0" marR="0" lvl="0" indent="-7620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Öğrencilere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yönelik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oryantasyon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faaliyetleri</a:t>
            </a:r>
            <a:endParaRPr>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None/>
            </a:pPr>
            <a:endParaRPr sz="1200" b="0" i="0" u="none">
              <a:solidFill>
                <a:srgbClr val="000000"/>
              </a:solidFill>
              <a:latin typeface="Times New Roman"/>
              <a:ea typeface="Times New Roman"/>
              <a:cs typeface="Times New Roman"/>
              <a:sym typeface="Times New Roman"/>
            </a:endParaRPr>
          </a:p>
        </p:txBody>
      </p:sp>
      <p:sp>
        <p:nvSpPr>
          <p:cNvPr id="1028" name="Google Shape;1028;p47"/>
          <p:cNvSpPr txBox="1"/>
          <p:nvPr/>
        </p:nvSpPr>
        <p:spPr>
          <a:xfrm>
            <a:off x="3825082" y="4961186"/>
            <a:ext cx="2912575" cy="433960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200"/>
              <a:buFont typeface="Arial"/>
              <a:buChar char="•"/>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Stratejik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planların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uygulanabilmesi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için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kurumlarda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üst</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düzey</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sahiplenmenin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yetersiz</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olması</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Basın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yayın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faaliyetleri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İstatistik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bilgi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temini</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Hizmetlerin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elektronik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ortamda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sunumu</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Bilgiye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erişim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imkânlarının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hızının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artırılması</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Teknolojik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altyapı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eksikliklerinin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giderilmesi</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Mobil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uygulamaların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geliştirilmesi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yaygınlaştırılması</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İş</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güvenliği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sivil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savunma</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Diğer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kurum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kuruluşlarla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işbirliği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İç</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kontrol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sisteminin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etkin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kılınması</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Yetki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devrinin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alt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kullanıcılara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yeterince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verilememesi</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İç</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Denetimin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merkez</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taşra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teşkilatında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anlaşılırlık-farkındalık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düzeyi</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Denetim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anlayışından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rehberlik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anlayışına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geçilememesi</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Bütünsel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izleme-değerlendirme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sisteminin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kurulması</a:t>
            </a:r>
            <a:endParaRPr>
              <a:latin typeface="Times New Roman" panose="02020603050405020304" pitchFamily="18" charset="0"/>
              <a:cs typeface="Times New Roman" panose="02020603050405020304" pitchFamily="18" charset="0"/>
            </a:endParaRPr>
          </a:p>
        </p:txBody>
      </p:sp>
      <p:sp>
        <p:nvSpPr>
          <p:cNvPr id="1029" name="Google Shape;1029;p47"/>
          <p:cNvSpPr txBox="1"/>
          <p:nvPr/>
        </p:nvSpPr>
        <p:spPr>
          <a:xfrm>
            <a:off x="912507" y="3276506"/>
            <a:ext cx="2912575" cy="1200288"/>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200"/>
              <a:buFont typeface="Arial"/>
              <a:buChar char="•"/>
            </a:pPr>
            <a:r>
              <a:rPr lang="tr-TR" sz="1200">
                <a:latin typeface="Times New Roman" panose="02020603050405020304" pitchFamily="18" charset="0"/>
                <a:ea typeface="Times New Roman"/>
                <a:cs typeface="Times New Roman" panose="02020603050405020304" pitchFamily="18" charset="0"/>
                <a:sym typeface="Times New Roman"/>
              </a:rPr>
              <a:t>Kaynaştırma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öğrencile</a:t>
            </a:r>
            <a:r>
              <a:rPr lang="tr-TR"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ri</a:t>
            </a:r>
            <a:r>
              <a:rPr lang="tr-TR" sz="1200" err="1">
                <a:latin typeface="Times New Roman" panose="02020603050405020304" pitchFamily="18" charset="0"/>
                <a:ea typeface="Times New Roman"/>
                <a:cs typeface="Times New Roman" panose="02020603050405020304" pitchFamily="18" charset="0"/>
                <a:sym typeface="Times New Roman"/>
              </a:rPr>
              <a:t>ne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yönelik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öğretim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hizmetleri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başta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olmak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üzere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a:latin typeface="Times New Roman" panose="02020603050405020304" pitchFamily="18" charset="0"/>
                <a:ea typeface="Times New Roman"/>
                <a:cs typeface="Times New Roman" panose="02020603050405020304" pitchFamily="18" charset="0"/>
                <a:sym typeface="Times New Roman"/>
              </a:rPr>
              <a:t>destek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Hayat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boyu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rehberlik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hizme</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ti</a:t>
            </a:r>
            <a:endParaRPr>
              <a:latin typeface="Times New Roman" panose="02020603050405020304" pitchFamily="18" charset="0"/>
              <a:cs typeface="Times New Roman" panose="02020603050405020304" pitchFamily="18" charset="0"/>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Mesleki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dal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seçim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rehberliği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p:txBody>
      </p:sp>
      <p:sp>
        <p:nvSpPr>
          <p:cNvPr id="1030" name="Google Shape;1030;p47"/>
          <p:cNvSpPr/>
          <p:nvPr/>
        </p:nvSpPr>
        <p:spPr>
          <a:xfrm>
            <a:off x="-5300662" y="0"/>
            <a:ext cx="4149725" cy="1671637"/>
          </a:xfrm>
          <a:prstGeom prst="wedgeEllipseCallout">
            <a:avLst>
              <a:gd name="adj1" fmla="val 32419"/>
              <a:gd name="adj2" fmla="val 31726"/>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1400" b="1" i="0" u="none">
                <a:solidFill>
                  <a:schemeClr val="dk1"/>
                </a:solidFill>
                <a:latin typeface="Calibri"/>
                <a:ea typeface="Calibri"/>
                <a:cs typeface="Calibri"/>
                <a:sym typeface="Calibri"/>
              </a:rPr>
              <a:t>ÖRNEKTİR. KENDİ OKULUNUZA GÖRE GÜNCELLEYİNİZ</a:t>
            </a:r>
            <a:endParaRPr/>
          </a:p>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2015-2019 Stratejik planınızdaki gelişim ve sorun alanlarınızı güncelleyerek bu bölüme yazabilirsiniz.</a:t>
            </a:r>
            <a:endParaRPr/>
          </a:p>
        </p:txBody>
      </p:sp>
      <p:sp>
        <p:nvSpPr>
          <p:cNvPr id="1031" name="Google Shape;1031;p47"/>
          <p:cNvSpPr/>
          <p:nvPr/>
        </p:nvSpPr>
        <p:spPr>
          <a:xfrm>
            <a:off x="-5214937" y="4227512"/>
            <a:ext cx="4149725" cy="1671637"/>
          </a:xfrm>
          <a:prstGeom prst="wedgeEllipseCallout">
            <a:avLst>
              <a:gd name="adj1" fmla="val 32419"/>
              <a:gd name="adj2" fmla="val 31726"/>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r>
              <a:rPr lang="en-US" sz="1600" b="0" i="0" u="none">
                <a:solidFill>
                  <a:schemeClr val="dk1"/>
                </a:solidFill>
                <a:latin typeface="Calibri"/>
                <a:ea typeface="Calibri"/>
                <a:cs typeface="Calibri"/>
                <a:sym typeface="Calibri"/>
              </a:rPr>
              <a:t>ÖRNEKTİR. KENDİ OKULUNUZA GÖRE GÜNCELLEYİNİZ</a:t>
            </a:r>
            <a:endParaRPr/>
          </a:p>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2015-2019 Stratejik planınızdaki gelişim ve sorun alanlarınızı güncelleyerek bu bölüme yazabilirsiniz.</a:t>
            </a:r>
            <a:endParaRPr/>
          </a:p>
        </p:txBody>
      </p:sp>
      <p:sp>
        <p:nvSpPr>
          <p:cNvPr id="2" name="Slayt Numarası Yer Tutucusu 1">
            <a:extLst>
              <a:ext uri="{FF2B5EF4-FFF2-40B4-BE49-F238E27FC236}">
                <a16:creationId xmlns:a16="http://schemas.microsoft.com/office/drawing/2014/main" xmlns="" id="{8433918E-7BC8-F2E4-3DEB-93AF5922E20F}"/>
              </a:ext>
            </a:extLst>
          </p:cNvPr>
          <p:cNvSpPr>
            <a:spLocks noGrp="1"/>
          </p:cNvSpPr>
          <p:nvPr>
            <p:ph type="sldNum" idx="12"/>
          </p:nvPr>
        </p:nvSpPr>
        <p:spPr/>
        <p:txBody>
          <a:bodyPr/>
          <a:lstStyle/>
          <a:p>
            <a:pPr marL="0" lvl="0" indent="0" algn="r" rtl="0">
              <a:spcBef>
                <a:spcPts val="0"/>
              </a:spcBef>
              <a:spcAft>
                <a:spcPts val="0"/>
              </a:spcAft>
              <a:buNone/>
            </a:pPr>
            <a:r>
              <a:rPr lang="tr-TR" b="1">
                <a:solidFill>
                  <a:schemeClr val="tx1"/>
                </a:solidFill>
                <a:latin typeface="Times New Roman" panose="02020603050405020304" pitchFamily="18" charset="0"/>
                <a:cs typeface="Times New Roman" panose="02020603050405020304" pitchFamily="18" charset="0"/>
              </a:rPr>
              <a:t>37</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48"/>
          <p:cNvSpPr txBox="1"/>
          <p:nvPr/>
        </p:nvSpPr>
        <p:spPr>
          <a:xfrm>
            <a:off x="0" y="0"/>
            <a:ext cx="7561262" cy="10440987"/>
          </a:xfrm>
          <a:prstGeom prst="rect">
            <a:avLst/>
          </a:prstGeom>
          <a:solidFill>
            <a:schemeClr val="lt1"/>
          </a:solidFill>
          <a:ln>
            <a:noFill/>
          </a:ln>
        </p:spPr>
        <p:txBody>
          <a:bodyPr spcFirstLastPara="1" wrap="square" lIns="90975" tIns="45500" rIns="90975" bIns="455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pic>
        <p:nvPicPr>
          <p:cNvPr id="1039" name="Google Shape;1039;p48"/>
          <p:cNvPicPr preferRelativeResize="0"/>
          <p:nvPr/>
        </p:nvPicPr>
        <p:blipFill rotWithShape="1">
          <a:blip r:embed="rId3">
            <a:alphaModFix/>
          </a:blip>
          <a:srcRect/>
          <a:stretch/>
        </p:blipFill>
        <p:spPr>
          <a:xfrm>
            <a:off x="71571" y="-38653"/>
            <a:ext cx="7561262" cy="10440987"/>
          </a:xfrm>
          <a:prstGeom prst="rect">
            <a:avLst/>
          </a:prstGeom>
          <a:noFill/>
          <a:ln>
            <a:noFill/>
          </a:ln>
        </p:spPr>
      </p:pic>
      <p:sp>
        <p:nvSpPr>
          <p:cNvPr id="1040" name="Google Shape;1040;p48"/>
          <p:cNvSpPr txBox="1"/>
          <p:nvPr/>
        </p:nvSpPr>
        <p:spPr>
          <a:xfrm>
            <a:off x="0" y="0"/>
            <a:ext cx="7561262" cy="4525962"/>
          </a:xfrm>
          <a:prstGeom prst="rect">
            <a:avLst/>
          </a:prstGeom>
          <a:gradFill>
            <a:gsLst>
              <a:gs pos="0">
                <a:srgbClr val="D0DFEA"/>
              </a:gs>
              <a:gs pos="30000">
                <a:srgbClr val="BBD2E3"/>
              </a:gs>
              <a:gs pos="44999">
                <a:srgbClr val="B3CEE2"/>
              </a:gs>
              <a:gs pos="55000">
                <a:srgbClr val="B5CDE0"/>
              </a:gs>
              <a:gs pos="72999">
                <a:srgbClr val="BBD2E3"/>
              </a:gs>
              <a:gs pos="100000">
                <a:srgbClr val="D0DFEA"/>
              </a:gs>
            </a:gsLst>
            <a:lin ang="900000" scaled="0"/>
          </a:gradFill>
          <a:ln w="9525" cap="flat" cmpd="sng">
            <a:solidFill>
              <a:srgbClr val="92A9B9"/>
            </a:solidFill>
            <a:prstDash val="solid"/>
            <a:miter lim="800000"/>
            <a:headEnd type="none" w="sm" len="sm"/>
            <a:tailEnd type="none" w="sm" len="sm"/>
          </a:ln>
          <a:effectLst>
            <a:outerShdw blurRad="63500" dist="25400" dir="5400000">
              <a:srgbClr val="000000">
                <a:alpha val="39607"/>
              </a:srgbClr>
            </a:outerShdw>
          </a:effectLst>
        </p:spPr>
        <p:txBody>
          <a:bodyPr spcFirstLastPara="1" wrap="square" lIns="90975" tIns="45500" rIns="90975" bIns="455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sp>
        <p:nvSpPr>
          <p:cNvPr id="1041" name="Google Shape;1041;p48"/>
          <p:cNvSpPr txBox="1"/>
          <p:nvPr/>
        </p:nvSpPr>
        <p:spPr>
          <a:xfrm>
            <a:off x="350837" y="676275"/>
            <a:ext cx="184150" cy="400050"/>
          </a:xfrm>
          <a:prstGeom prst="rect">
            <a:avLst/>
          </a:prstGeom>
          <a:noFill/>
          <a:ln>
            <a:noFill/>
          </a:ln>
        </p:spPr>
        <p:txBody>
          <a:bodyPr spcFirstLastPara="1" wrap="square" lIns="90975" tIns="45500" rIns="90975" bIns="45500" anchor="ctr" anchorCtr="0">
            <a:sp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sp>
        <p:nvSpPr>
          <p:cNvPr id="1042" name="Google Shape;1042;p48"/>
          <p:cNvSpPr txBox="1"/>
          <p:nvPr/>
        </p:nvSpPr>
        <p:spPr>
          <a:xfrm>
            <a:off x="-1213645" y="8815498"/>
            <a:ext cx="7561263" cy="630498"/>
          </a:xfrm>
          <a:prstGeom prst="rect">
            <a:avLst/>
          </a:prstGeom>
          <a:noFill/>
          <a:ln>
            <a:noFill/>
          </a:ln>
        </p:spPr>
        <p:txBody>
          <a:bodyPr spcFirstLastPara="1" wrap="square" lIns="90975" tIns="45500" rIns="90975" bIns="45500" anchor="t" anchorCtr="0">
            <a:spAutoFit/>
          </a:bodyPr>
          <a:lstStyle/>
          <a:p>
            <a:pPr marL="0" marR="0" lvl="0" indent="0" algn="ctr" rtl="0">
              <a:lnSpc>
                <a:spcPct val="100000"/>
              </a:lnSpc>
              <a:spcBef>
                <a:spcPts val="0"/>
              </a:spcBef>
              <a:spcAft>
                <a:spcPts val="0"/>
              </a:spcAft>
              <a:buClr>
                <a:srgbClr val="000000"/>
              </a:buClr>
              <a:buSzPts val="3500"/>
              <a:buFont typeface="Garamond"/>
              <a:buNone/>
            </a:pPr>
            <a:r>
              <a:rPr lang="en-US" sz="3500" b="1" i="0" u="none" strike="noStrike" cap="none">
                <a:solidFill>
                  <a:srgbClr val="000000"/>
                </a:solidFill>
                <a:latin typeface="Garamond"/>
                <a:ea typeface="Garamond"/>
                <a:cs typeface="Garamond"/>
                <a:sym typeface="Garamond"/>
              </a:rPr>
              <a:t>Strateji</a:t>
            </a:r>
            <a:r>
              <a:rPr lang="tr-TR" sz="3500" b="1" i="0" u="none" strike="noStrike" cap="none">
                <a:solidFill>
                  <a:srgbClr val="000000"/>
                </a:solidFill>
                <a:latin typeface="Garamond"/>
                <a:ea typeface="Garamond"/>
                <a:cs typeface="Garamond"/>
                <a:sym typeface="Garamond"/>
              </a:rPr>
              <a:t>k Plan</a:t>
            </a:r>
            <a:endParaRPr/>
          </a:p>
        </p:txBody>
      </p:sp>
      <p:sp>
        <p:nvSpPr>
          <p:cNvPr id="1043" name="Google Shape;1043;p48"/>
          <p:cNvSpPr txBox="1"/>
          <p:nvPr/>
        </p:nvSpPr>
        <p:spPr>
          <a:xfrm>
            <a:off x="1261663" y="8493162"/>
            <a:ext cx="4156873" cy="515445"/>
          </a:xfrm>
          <a:prstGeom prst="rect">
            <a:avLst/>
          </a:prstGeom>
          <a:noFill/>
          <a:ln>
            <a:noFill/>
          </a:ln>
        </p:spPr>
        <p:txBody>
          <a:bodyPr spcFirstLastPara="1" wrap="square" lIns="90975" tIns="45500" rIns="90975" bIns="45500" anchor="t" anchorCtr="0">
            <a:spAutoFit/>
          </a:bodyPr>
          <a:lstStyle/>
          <a:p>
            <a:pPr marL="0" marR="0" lvl="0" indent="0" algn="l" rtl="0">
              <a:lnSpc>
                <a:spcPct val="100000"/>
              </a:lnSpc>
              <a:spcBef>
                <a:spcPts val="0"/>
              </a:spcBef>
              <a:spcAft>
                <a:spcPts val="0"/>
              </a:spcAft>
              <a:buClr>
                <a:srgbClr val="000000"/>
              </a:buClr>
              <a:buSzPts val="2700"/>
              <a:buFont typeface="Teko"/>
              <a:buNone/>
            </a:pPr>
            <a:r>
              <a:rPr lang="en-US" sz="2700" b="1" i="0" u="none" strike="noStrike" cap="none">
                <a:solidFill>
                  <a:srgbClr val="000000"/>
                </a:solidFill>
                <a:latin typeface="Teko"/>
                <a:ea typeface="Teko"/>
                <a:cs typeface="Teko"/>
                <a:sym typeface="Teko"/>
              </a:rPr>
              <a:t>2024-2028</a:t>
            </a:r>
            <a:endParaRPr/>
          </a:p>
        </p:txBody>
      </p:sp>
      <p:pic>
        <p:nvPicPr>
          <p:cNvPr id="1044" name="Google Shape;1044;p48"/>
          <p:cNvPicPr preferRelativeResize="0"/>
          <p:nvPr/>
        </p:nvPicPr>
        <p:blipFill rotWithShape="1">
          <a:blip r:embed="rId4">
            <a:alphaModFix/>
          </a:blip>
          <a:srcRect/>
          <a:stretch/>
        </p:blipFill>
        <p:spPr>
          <a:xfrm>
            <a:off x="1173818" y="3378136"/>
            <a:ext cx="5213626" cy="954309"/>
          </a:xfrm>
          <a:prstGeom prst="rect">
            <a:avLst/>
          </a:prstGeom>
          <a:noFill/>
          <a:ln>
            <a:noFill/>
          </a:ln>
          <a:effectLst>
            <a:outerShdw blurRad="50800" dist="38100" dir="2700000" algn="tl" rotWithShape="0">
              <a:srgbClr val="000000">
                <a:alpha val="40000"/>
              </a:srgbClr>
            </a:outerShdw>
            <a:reflection stA="52000" endA="300" endPos="35000" sy="-100000" algn="bl" rotWithShape="0"/>
          </a:effectLst>
        </p:spPr>
      </p:pic>
      <p:sp>
        <p:nvSpPr>
          <p:cNvPr id="1045" name="Google Shape;1045;p48"/>
          <p:cNvSpPr txBox="1"/>
          <p:nvPr/>
        </p:nvSpPr>
        <p:spPr>
          <a:xfrm>
            <a:off x="1133992" y="3550129"/>
            <a:ext cx="5213626" cy="1199907"/>
          </a:xfrm>
          <a:prstGeom prst="rect">
            <a:avLst/>
          </a:prstGeom>
          <a:noFill/>
          <a:ln>
            <a:noFill/>
          </a:ln>
        </p:spPr>
        <p:txBody>
          <a:bodyPr spcFirstLastPara="1" wrap="square" lIns="90975" tIns="45500" rIns="90975" bIns="45500" anchor="t" anchorCtr="0">
            <a:spAutoFit/>
          </a:bodyPr>
          <a:lstStyle/>
          <a:p>
            <a:pPr marL="0" marR="0" lvl="0" indent="0" algn="ctr" rtl="0">
              <a:lnSpc>
                <a:spcPct val="100000"/>
              </a:lnSpc>
              <a:spcBef>
                <a:spcPts val="0"/>
              </a:spcBef>
              <a:spcAft>
                <a:spcPts val="0"/>
              </a:spcAft>
              <a:buClr>
                <a:srgbClr val="000000"/>
              </a:buClr>
              <a:buSzPts val="3600"/>
              <a:buFont typeface="Garamond"/>
              <a:buNone/>
            </a:pPr>
            <a:r>
              <a:rPr lang="en-US" sz="3600" b="1" i="0" u="none" strike="noStrike" cap="none">
                <a:solidFill>
                  <a:srgbClr val="000000"/>
                </a:solidFill>
                <a:latin typeface="Garamond"/>
                <a:ea typeface="Garamond"/>
                <a:cs typeface="Garamond"/>
                <a:sym typeface="Garamond"/>
              </a:rPr>
              <a:t>GELECEĞE BAKIŞ</a:t>
            </a:r>
            <a:endParaRPr lang="en-US"/>
          </a:p>
        </p:txBody>
      </p:sp>
      <p:sp>
        <p:nvSpPr>
          <p:cNvPr id="1046" name="Google Shape;1046;p48"/>
          <p:cNvSpPr/>
          <p:nvPr/>
        </p:nvSpPr>
        <p:spPr>
          <a:xfrm>
            <a:off x="2268145" y="2599751"/>
            <a:ext cx="3024972" cy="726304"/>
          </a:xfrm>
          <a:prstGeom prst="rect">
            <a:avLst/>
          </a:prstGeom>
          <a:noFill/>
          <a:ln>
            <a:noFill/>
          </a:ln>
        </p:spPr>
        <p:txBody>
          <a:bodyPr spcFirstLastPara="1" wrap="square" lIns="90975" tIns="45500" rIns="90975" bIns="45500" anchor="t" anchorCtr="0">
            <a:spAutoFit/>
          </a:bodyPr>
          <a:lstStyle/>
          <a:p>
            <a:pPr marL="0" marR="0" lvl="0" indent="0" algn="ctr" rtl="0">
              <a:lnSpc>
                <a:spcPct val="100000"/>
              </a:lnSpc>
              <a:spcBef>
                <a:spcPts val="0"/>
              </a:spcBef>
              <a:spcAft>
                <a:spcPts val="0"/>
              </a:spcAft>
              <a:buClr>
                <a:srgbClr val="000000"/>
              </a:buClr>
              <a:buSzPts val="4100"/>
              <a:buFont typeface="Times New Roman"/>
              <a:buNone/>
            </a:pPr>
            <a:r>
              <a:rPr lang="en-US" sz="4100" b="1" i="0" u="none" strike="noStrike" cap="none">
                <a:solidFill>
                  <a:srgbClr val="000000"/>
                </a:solidFill>
                <a:latin typeface="Times New Roman"/>
                <a:ea typeface="Times New Roman"/>
                <a:cs typeface="Times New Roman"/>
                <a:sym typeface="Times New Roman"/>
              </a:rPr>
              <a:t>III. BÖLÜM</a:t>
            </a:r>
            <a:endParaRPr/>
          </a:p>
        </p:txBody>
      </p:sp>
      <p:pic>
        <p:nvPicPr>
          <p:cNvPr id="1047" name="Google Shape;1047;p48"/>
          <p:cNvPicPr preferRelativeResize="0"/>
          <p:nvPr/>
        </p:nvPicPr>
        <p:blipFill rotWithShape="1">
          <a:blip r:embed="rId5">
            <a:alphaModFix/>
          </a:blip>
          <a:srcRect/>
          <a:stretch/>
        </p:blipFill>
        <p:spPr>
          <a:xfrm>
            <a:off x="1239177" y="4861060"/>
            <a:ext cx="5226050" cy="3509962"/>
          </a:xfrm>
          <a:prstGeom prst="rect">
            <a:avLst/>
          </a:prstGeom>
          <a:noFill/>
          <a:ln>
            <a:noFill/>
          </a:ln>
        </p:spPr>
      </p:pic>
      <p:pic>
        <p:nvPicPr>
          <p:cNvPr id="1049" name="Google Shape;1049;p48"/>
          <p:cNvPicPr preferRelativeResize="0"/>
          <p:nvPr/>
        </p:nvPicPr>
        <p:blipFill rotWithShape="1">
          <a:blip r:embed="rId6">
            <a:alphaModFix/>
          </a:blip>
          <a:srcRect/>
          <a:stretch/>
        </p:blipFill>
        <p:spPr>
          <a:xfrm>
            <a:off x="2605087" y="774700"/>
            <a:ext cx="1827213" cy="1749424"/>
          </a:xfrm>
          <a:prstGeom prst="rect">
            <a:avLst/>
          </a:prstGeom>
          <a:noFill/>
          <a:ln>
            <a:noFill/>
          </a:ln>
        </p:spPr>
      </p:pic>
      <p:sp>
        <p:nvSpPr>
          <p:cNvPr id="2" name="Slayt Numarası Yer Tutucusu 1">
            <a:extLst>
              <a:ext uri="{FF2B5EF4-FFF2-40B4-BE49-F238E27FC236}">
                <a16:creationId xmlns:a16="http://schemas.microsoft.com/office/drawing/2014/main" xmlns="" id="{7C820F93-5EB5-CED5-8318-2C97AEC9287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49"/>
          <p:cNvSpPr txBox="1"/>
          <p:nvPr/>
        </p:nvSpPr>
        <p:spPr>
          <a:xfrm>
            <a:off x="1265237" y="5976937"/>
            <a:ext cx="3060700" cy="812800"/>
          </a:xfrm>
          <a:prstGeom prst="rect">
            <a:avLst/>
          </a:prstGeom>
          <a:solidFill>
            <a:schemeClr val="dk2"/>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US" sz="3200" b="1" i="0" u="none">
                <a:solidFill>
                  <a:srgbClr val="FFFFFF"/>
                </a:solidFill>
                <a:latin typeface="Calibri"/>
                <a:ea typeface="Calibri"/>
                <a:cs typeface="Calibri"/>
                <a:sym typeface="Calibri"/>
              </a:rPr>
              <a:t>MİSYON</a:t>
            </a:r>
            <a:endParaRPr/>
          </a:p>
        </p:txBody>
      </p:sp>
      <p:sp>
        <p:nvSpPr>
          <p:cNvPr id="1055" name="Google Shape;1055;p49"/>
          <p:cNvSpPr txBox="1"/>
          <p:nvPr/>
        </p:nvSpPr>
        <p:spPr>
          <a:xfrm>
            <a:off x="3309937" y="7135812"/>
            <a:ext cx="3060700" cy="814387"/>
          </a:xfrm>
          <a:prstGeom prst="rect">
            <a:avLst/>
          </a:prstGeom>
          <a:solidFill>
            <a:schemeClr val="dk2"/>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US" sz="3200" b="1" i="0" u="none">
                <a:solidFill>
                  <a:srgbClr val="FFFFFF"/>
                </a:solidFill>
                <a:latin typeface="Calibri"/>
                <a:ea typeface="Calibri"/>
                <a:cs typeface="Calibri"/>
                <a:sym typeface="Calibri"/>
              </a:rPr>
              <a:t>VİZYON</a:t>
            </a:r>
            <a:endParaRPr/>
          </a:p>
        </p:txBody>
      </p:sp>
      <p:sp>
        <p:nvSpPr>
          <p:cNvPr id="1056" name="Google Shape;1056;p49"/>
          <p:cNvSpPr txBox="1"/>
          <p:nvPr/>
        </p:nvSpPr>
        <p:spPr>
          <a:xfrm>
            <a:off x="1309687" y="8404224"/>
            <a:ext cx="5060950" cy="847725"/>
          </a:xfrm>
          <a:prstGeom prst="rect">
            <a:avLst/>
          </a:prstGeom>
          <a:solidFill>
            <a:schemeClr val="dk2"/>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US" sz="3200" b="1" i="0" u="none">
                <a:solidFill>
                  <a:srgbClr val="FFFFFF"/>
                </a:solidFill>
                <a:latin typeface="Calibri"/>
                <a:ea typeface="Calibri"/>
                <a:cs typeface="Calibri"/>
                <a:sym typeface="Calibri"/>
              </a:rPr>
              <a:t>TEMEL DEĞERLER</a:t>
            </a:r>
            <a:endParaRPr/>
          </a:p>
        </p:txBody>
      </p:sp>
      <p:pic>
        <p:nvPicPr>
          <p:cNvPr id="1057" name="Google Shape;1057;p49"/>
          <p:cNvPicPr preferRelativeResize="0"/>
          <p:nvPr/>
        </p:nvPicPr>
        <p:blipFill rotWithShape="1">
          <a:blip r:embed="rId3">
            <a:alphaModFix/>
          </a:blip>
          <a:srcRect/>
          <a:stretch/>
        </p:blipFill>
        <p:spPr>
          <a:xfrm>
            <a:off x="1408112" y="1392237"/>
            <a:ext cx="4640262" cy="3281362"/>
          </a:xfrm>
          <a:prstGeom prst="rect">
            <a:avLst/>
          </a:prstGeom>
          <a:noFill/>
          <a:ln>
            <a:noFill/>
          </a:ln>
        </p:spPr>
      </p:pic>
      <p:sp>
        <p:nvSpPr>
          <p:cNvPr id="3" name="Metin kutusu 2">
            <a:extLst>
              <a:ext uri="{FF2B5EF4-FFF2-40B4-BE49-F238E27FC236}">
                <a16:creationId xmlns:a16="http://schemas.microsoft.com/office/drawing/2014/main" xmlns="" id="{6367577F-A53B-411A-F5A1-1C7547ED92BC}"/>
              </a:ext>
            </a:extLst>
          </p:cNvPr>
          <p:cNvSpPr txBox="1"/>
          <p:nvPr/>
        </p:nvSpPr>
        <p:spPr>
          <a:xfrm>
            <a:off x="114300" y="8851900"/>
            <a:ext cx="333746" cy="307777"/>
          </a:xfrm>
          <a:prstGeom prst="rect">
            <a:avLst/>
          </a:prstGeom>
          <a:noFill/>
        </p:spPr>
        <p:txBody>
          <a:bodyPr wrap="none" rtlCol="0">
            <a:spAutoFit/>
          </a:bodyPr>
          <a:lstStyle/>
          <a:p>
            <a:r>
              <a:rPr lang="tr-TR"/>
              <a:t>III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5" name="Google Shape;545;p5"/>
          <p:cNvSpPr txBox="1"/>
          <p:nvPr/>
        </p:nvSpPr>
        <p:spPr>
          <a:xfrm>
            <a:off x="641350" y="930275"/>
            <a:ext cx="5956300" cy="360362"/>
          </a:xfrm>
          <a:prstGeom prst="rect">
            <a:avLst/>
          </a:prstGeom>
          <a:noFill/>
          <a:ln>
            <a:noFill/>
          </a:ln>
        </p:spPr>
        <p:txBody>
          <a:bodyPr spcFirstLastPara="1" wrap="square" lIns="91000" tIns="45525" rIns="91000" bIns="45525"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549" name="Google Shape;549;p5"/>
          <p:cNvSpPr txBox="1"/>
          <p:nvPr/>
        </p:nvSpPr>
        <p:spPr>
          <a:xfrm>
            <a:off x="697558" y="1120933"/>
            <a:ext cx="6267450" cy="403225"/>
          </a:xfrm>
          <a:prstGeom prst="rect">
            <a:avLst/>
          </a:prstGeom>
          <a:gradFill>
            <a:gsLst>
              <a:gs pos="0">
                <a:srgbClr val="BCBCBC"/>
              </a:gs>
              <a:gs pos="35000">
                <a:srgbClr val="D0D0D0"/>
              </a:gs>
              <a:gs pos="100000">
                <a:srgbClr val="EDEDED"/>
              </a:gs>
            </a:gsLst>
            <a:lin ang="16200000" scaled="0"/>
          </a:gradFill>
          <a:ln w="9525"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600"/>
              <a:buFont typeface="Times New Roman"/>
              <a:buNone/>
            </a:pPr>
            <a:r>
              <a:rPr lang="tr-TR" sz="1600" b="1">
                <a:latin typeface="Times New Roman"/>
                <a:ea typeface="Times New Roman"/>
                <a:cs typeface="Times New Roman"/>
                <a:sym typeface="Times New Roman"/>
              </a:rPr>
              <a:t>SEYMENLER</a:t>
            </a:r>
            <a:r>
              <a:rPr lang="en-US" sz="1600" b="1" i="0" u="none">
                <a:solidFill>
                  <a:srgbClr val="000000"/>
                </a:solidFill>
                <a:latin typeface="Times New Roman"/>
                <a:ea typeface="Times New Roman"/>
                <a:cs typeface="Times New Roman"/>
                <a:sym typeface="Times New Roman"/>
              </a:rPr>
              <a:t> </a:t>
            </a:r>
            <a:r>
              <a:rPr lang="tr-TR" sz="1600" b="1" i="0" u="none">
                <a:solidFill>
                  <a:srgbClr val="000000"/>
                </a:solidFill>
                <a:latin typeface="Times New Roman"/>
                <a:ea typeface="Times New Roman"/>
                <a:cs typeface="Times New Roman"/>
                <a:sym typeface="Times New Roman"/>
              </a:rPr>
              <a:t>ORTA</a:t>
            </a:r>
            <a:r>
              <a:rPr lang="en-US" sz="1600" b="1" i="0" u="none">
                <a:solidFill>
                  <a:srgbClr val="000000"/>
                </a:solidFill>
                <a:latin typeface="Times New Roman"/>
                <a:ea typeface="Times New Roman"/>
                <a:cs typeface="Times New Roman"/>
                <a:sym typeface="Times New Roman"/>
              </a:rPr>
              <a:t>OKULU HARİTASI</a:t>
            </a:r>
            <a:endParaRPr/>
          </a:p>
        </p:txBody>
      </p:sp>
      <p:pic>
        <p:nvPicPr>
          <p:cNvPr id="5" name="Resim 4">
            <a:extLst>
              <a:ext uri="{FF2B5EF4-FFF2-40B4-BE49-F238E27FC236}">
                <a16:creationId xmlns:a16="http://schemas.microsoft.com/office/drawing/2014/main" xmlns="" id="{8F03F344-28E3-6F8F-4802-5BB8209EAC68}"/>
              </a:ext>
            </a:extLst>
          </p:cNvPr>
          <p:cNvPicPr>
            <a:picLocks noChangeAspect="1"/>
          </p:cNvPicPr>
          <p:nvPr/>
        </p:nvPicPr>
        <p:blipFill>
          <a:blip r:embed="rId3"/>
          <a:stretch>
            <a:fillRect/>
          </a:stretch>
        </p:blipFill>
        <p:spPr>
          <a:xfrm>
            <a:off x="1430648" y="1678554"/>
            <a:ext cx="4801270" cy="678274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50"/>
          <p:cNvSpPr txBox="1"/>
          <p:nvPr/>
        </p:nvSpPr>
        <p:spPr>
          <a:xfrm>
            <a:off x="1227267" y="1521574"/>
            <a:ext cx="5117663" cy="138495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0000"/>
              </a:buClr>
              <a:buSzPts val="1200"/>
              <a:buFont typeface="Times New Roman"/>
              <a:buNone/>
            </a:pPr>
            <a:r>
              <a:rPr lang="tr-TR"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Yeniliklere açık,sürekli kendini geliştiren dinamik öğretmen kadromuzla,öğrenci merkezli eğitim veren, teknolojiyi kullanan,velilerin ihtiyaç duyduğu her an okul idaresi ve öğretmenlere ulaşıp eğitim öğretim hizmetlerini alabildikleri, öğrencilerin başarılarını ön planda tutup kaliteden ödün vermeyen;meraklı,yaratıcı,sürekli öğrenen,kılavuzluk yapan,21. yüz yılın bilgi ve becerilerinden haberdar, teknolojiyi araç olarak kullanan çağdaş bir eğitim kurumuyuz.</a:t>
            </a:r>
            <a:endParaRPr lang="tr-TR" sz="1200" dirty="0">
              <a:solidFill>
                <a:schemeClr val="tx1"/>
              </a:solidFill>
              <a:latin typeface="Times New Roman" panose="02020603050405020304" pitchFamily="18" charset="0"/>
              <a:cs typeface="Times New Roman" panose="02020603050405020304" pitchFamily="18" charset="0"/>
            </a:endParaRPr>
          </a:p>
        </p:txBody>
      </p:sp>
      <p:sp>
        <p:nvSpPr>
          <p:cNvPr id="1065" name="Google Shape;1065;p50"/>
          <p:cNvSpPr txBox="1"/>
          <p:nvPr/>
        </p:nvSpPr>
        <p:spPr>
          <a:xfrm>
            <a:off x="854075" y="5200650"/>
            <a:ext cx="6089650" cy="400710"/>
          </a:xfrm>
          <a:prstGeom prst="rect">
            <a:avLst/>
          </a:prstGeom>
          <a:noFill/>
          <a:ln>
            <a:noFill/>
          </a:ln>
        </p:spPr>
        <p:txBody>
          <a:bodyPr spcFirstLastPara="1" wrap="square" lIns="91425" tIns="45700" rIns="91425" bIns="45700" anchor="t" anchorCtr="0">
            <a:spAutoFit/>
          </a:bodyPr>
          <a:lstStyle/>
          <a:p>
            <a:pPr marL="0" marR="0" lvl="0" indent="0" algn="just" rtl="0">
              <a:lnSpc>
                <a:spcPct val="166666"/>
              </a:lnSpc>
              <a:spcBef>
                <a:spcPts val="0"/>
              </a:spcBef>
              <a:spcAft>
                <a:spcPts val="0"/>
              </a:spcAft>
              <a:buClr>
                <a:srgbClr val="000000"/>
              </a:buClr>
              <a:buSzPts val="1200"/>
              <a:buFont typeface="Times New Roman"/>
              <a:buNone/>
            </a:pPr>
            <a:r>
              <a:rPr lang="en-US" sz="1200" b="1" i="0" u="none">
                <a:solidFill>
                  <a:srgbClr val="000000"/>
                </a:solidFill>
                <a:latin typeface="Times New Roman"/>
                <a:ea typeface="Times New Roman"/>
                <a:cs typeface="Times New Roman"/>
                <a:sym typeface="Times New Roman"/>
              </a:rPr>
              <a:t>    </a:t>
            </a:r>
            <a:endParaRPr/>
          </a:p>
        </p:txBody>
      </p:sp>
      <p:grpSp>
        <p:nvGrpSpPr>
          <p:cNvPr id="1066" name="Google Shape;1066;p50"/>
          <p:cNvGrpSpPr/>
          <p:nvPr/>
        </p:nvGrpSpPr>
        <p:grpSpPr>
          <a:xfrm>
            <a:off x="898524" y="901701"/>
            <a:ext cx="5756276" cy="851266"/>
            <a:chOff x="183515" y="85662"/>
            <a:chExt cx="6674485" cy="823402"/>
          </a:xfrm>
        </p:grpSpPr>
        <p:sp>
          <p:nvSpPr>
            <p:cNvPr id="1067" name="Google Shape;1067;p50"/>
            <p:cNvSpPr/>
            <p:nvPr/>
          </p:nvSpPr>
          <p:spPr>
            <a:xfrm rot="-2880000">
              <a:off x="300719" y="198605"/>
              <a:ext cx="537039" cy="524063"/>
            </a:xfrm>
            <a:custGeom>
              <a:avLst/>
              <a:gdLst/>
              <a:ahLst/>
              <a:cxnLst/>
              <a:rect l="l" t="t" r="r" b="b"/>
              <a:pathLst>
                <a:path w="537039" h="524063" extrusionOk="0">
                  <a:moveTo>
                    <a:pt x="0" y="0"/>
                  </a:moveTo>
                  <a:lnTo>
                    <a:pt x="0" y="0"/>
                  </a:lnTo>
                  <a:lnTo>
                    <a:pt x="537039" y="0"/>
                  </a:lnTo>
                  <a:lnTo>
                    <a:pt x="0" y="524063"/>
                  </a:lnTo>
                  <a:lnTo>
                    <a:pt x="0" y="0"/>
                  </a:lnTo>
                  <a:close/>
                </a:path>
              </a:pathLst>
            </a:custGeom>
            <a:solidFill>
              <a:srgbClr val="1B41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1068" name="Google Shape;1068;p50"/>
            <p:cNvSpPr/>
            <p:nvPr/>
          </p:nvSpPr>
          <p:spPr>
            <a:xfrm rot="7740000">
              <a:off x="6220071" y="311993"/>
              <a:ext cx="540217" cy="475238"/>
            </a:xfrm>
            <a:custGeom>
              <a:avLst/>
              <a:gdLst/>
              <a:ahLst/>
              <a:cxnLst/>
              <a:rect l="l" t="t" r="r" b="b"/>
              <a:pathLst>
                <a:path w="540217" h="475238" extrusionOk="0">
                  <a:moveTo>
                    <a:pt x="0" y="7437"/>
                  </a:moveTo>
                  <a:lnTo>
                    <a:pt x="8454" y="0"/>
                  </a:lnTo>
                  <a:lnTo>
                    <a:pt x="540217" y="0"/>
                  </a:lnTo>
                  <a:lnTo>
                    <a:pt x="0" y="475238"/>
                  </a:lnTo>
                  <a:lnTo>
                    <a:pt x="0" y="7437"/>
                  </a:lnTo>
                  <a:close/>
                </a:path>
              </a:pathLst>
            </a:custGeom>
            <a:solidFill>
              <a:srgbClr val="1B41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1069" name="Google Shape;1069;p50"/>
            <p:cNvSpPr/>
            <p:nvPr/>
          </p:nvSpPr>
          <p:spPr>
            <a:xfrm>
              <a:off x="183515" y="85662"/>
              <a:ext cx="6674485" cy="402590"/>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1600"/>
                <a:buFont typeface="Times New Roman"/>
                <a:buNone/>
              </a:pPr>
              <a:r>
                <a:rPr lang="en-US" sz="1600" b="1" i="0" u="none" strike="noStrike" cap="none">
                  <a:solidFill>
                    <a:srgbClr val="FFFFFF"/>
                  </a:solidFill>
                  <a:latin typeface="Times New Roman"/>
                  <a:ea typeface="Times New Roman"/>
                  <a:cs typeface="Times New Roman"/>
                  <a:sym typeface="Times New Roman"/>
                </a:rPr>
                <a:t>3.1. MİSYON</a:t>
              </a:r>
              <a:endParaRPr/>
            </a:p>
          </p:txBody>
        </p:sp>
      </p:grpSp>
      <p:grpSp>
        <p:nvGrpSpPr>
          <p:cNvPr id="1070" name="Google Shape;1070;p50"/>
          <p:cNvGrpSpPr/>
          <p:nvPr/>
        </p:nvGrpSpPr>
        <p:grpSpPr>
          <a:xfrm>
            <a:off x="1020762" y="3096160"/>
            <a:ext cx="5756276" cy="742010"/>
            <a:chOff x="183515" y="103546"/>
            <a:chExt cx="6674485" cy="716173"/>
          </a:xfrm>
        </p:grpSpPr>
        <p:sp>
          <p:nvSpPr>
            <p:cNvPr id="1071" name="Google Shape;1071;p50"/>
            <p:cNvSpPr/>
            <p:nvPr/>
          </p:nvSpPr>
          <p:spPr>
            <a:xfrm rot="-2880000">
              <a:off x="300507" y="198586"/>
              <a:ext cx="537464" cy="524063"/>
            </a:xfrm>
            <a:custGeom>
              <a:avLst/>
              <a:gdLst/>
              <a:ahLst/>
              <a:cxnLst/>
              <a:rect l="l" t="t" r="r" b="b"/>
              <a:pathLst>
                <a:path w="537464" h="524063" extrusionOk="0">
                  <a:moveTo>
                    <a:pt x="0" y="0"/>
                  </a:moveTo>
                  <a:lnTo>
                    <a:pt x="0" y="0"/>
                  </a:lnTo>
                  <a:lnTo>
                    <a:pt x="537464" y="0"/>
                  </a:lnTo>
                  <a:lnTo>
                    <a:pt x="0" y="524063"/>
                  </a:lnTo>
                  <a:lnTo>
                    <a:pt x="0" y="0"/>
                  </a:lnTo>
                  <a:close/>
                </a:path>
              </a:pathLst>
            </a:custGeom>
            <a:solidFill>
              <a:srgbClr val="1B41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1072" name="Google Shape;1072;p50"/>
            <p:cNvSpPr/>
            <p:nvPr/>
          </p:nvSpPr>
          <p:spPr>
            <a:xfrm rot="7740000">
              <a:off x="6219861" y="311783"/>
              <a:ext cx="540635" cy="475238"/>
            </a:xfrm>
            <a:custGeom>
              <a:avLst/>
              <a:gdLst/>
              <a:ahLst/>
              <a:cxnLst/>
              <a:rect l="l" t="t" r="r" b="b"/>
              <a:pathLst>
                <a:path w="540635" h="475238" extrusionOk="0">
                  <a:moveTo>
                    <a:pt x="0" y="7437"/>
                  </a:moveTo>
                  <a:lnTo>
                    <a:pt x="8461" y="0"/>
                  </a:lnTo>
                  <a:lnTo>
                    <a:pt x="540635" y="0"/>
                  </a:lnTo>
                  <a:lnTo>
                    <a:pt x="0" y="475238"/>
                  </a:lnTo>
                  <a:lnTo>
                    <a:pt x="0" y="7437"/>
                  </a:lnTo>
                  <a:close/>
                </a:path>
              </a:pathLst>
            </a:custGeom>
            <a:solidFill>
              <a:srgbClr val="1B41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1073" name="Google Shape;1073;p50"/>
            <p:cNvSpPr/>
            <p:nvPr/>
          </p:nvSpPr>
          <p:spPr>
            <a:xfrm>
              <a:off x="183515" y="103546"/>
              <a:ext cx="6674485" cy="402590"/>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1600"/>
                <a:buFont typeface="Times New Roman"/>
                <a:buNone/>
              </a:pPr>
              <a:r>
                <a:rPr lang="en-US" sz="1600" b="1" i="0" u="none" strike="noStrike" cap="none">
                  <a:solidFill>
                    <a:srgbClr val="FFFFFF"/>
                  </a:solidFill>
                  <a:latin typeface="Times New Roman"/>
                  <a:ea typeface="Times New Roman"/>
                  <a:cs typeface="Times New Roman"/>
                  <a:sym typeface="Times New Roman"/>
                </a:rPr>
                <a:t>3.2. VİZYON</a:t>
              </a:r>
              <a:endParaRPr/>
            </a:p>
          </p:txBody>
        </p:sp>
      </p:grpSp>
      <p:grpSp>
        <p:nvGrpSpPr>
          <p:cNvPr id="1074" name="Google Shape;1074;p50"/>
          <p:cNvGrpSpPr/>
          <p:nvPr/>
        </p:nvGrpSpPr>
        <p:grpSpPr>
          <a:xfrm>
            <a:off x="898524" y="4753997"/>
            <a:ext cx="5756276" cy="768981"/>
            <a:chOff x="183515" y="77514"/>
            <a:chExt cx="6674485" cy="742205"/>
          </a:xfrm>
        </p:grpSpPr>
        <p:sp>
          <p:nvSpPr>
            <p:cNvPr id="1075" name="Google Shape;1075;p50"/>
            <p:cNvSpPr/>
            <p:nvPr/>
          </p:nvSpPr>
          <p:spPr>
            <a:xfrm rot="-2880000">
              <a:off x="300507" y="198586"/>
              <a:ext cx="537464" cy="524063"/>
            </a:xfrm>
            <a:custGeom>
              <a:avLst/>
              <a:gdLst/>
              <a:ahLst/>
              <a:cxnLst/>
              <a:rect l="l" t="t" r="r" b="b"/>
              <a:pathLst>
                <a:path w="537464" h="524063" extrusionOk="0">
                  <a:moveTo>
                    <a:pt x="0" y="0"/>
                  </a:moveTo>
                  <a:lnTo>
                    <a:pt x="0" y="0"/>
                  </a:lnTo>
                  <a:lnTo>
                    <a:pt x="537464" y="0"/>
                  </a:lnTo>
                  <a:lnTo>
                    <a:pt x="0" y="524063"/>
                  </a:lnTo>
                  <a:lnTo>
                    <a:pt x="0" y="0"/>
                  </a:lnTo>
                  <a:close/>
                </a:path>
              </a:pathLst>
            </a:custGeom>
            <a:solidFill>
              <a:srgbClr val="1B41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1076" name="Google Shape;1076;p50"/>
            <p:cNvSpPr/>
            <p:nvPr/>
          </p:nvSpPr>
          <p:spPr>
            <a:xfrm rot="7740000">
              <a:off x="6219861" y="311783"/>
              <a:ext cx="540635" cy="475238"/>
            </a:xfrm>
            <a:custGeom>
              <a:avLst/>
              <a:gdLst/>
              <a:ahLst/>
              <a:cxnLst/>
              <a:rect l="l" t="t" r="r" b="b"/>
              <a:pathLst>
                <a:path w="540635" h="475238" extrusionOk="0">
                  <a:moveTo>
                    <a:pt x="0" y="7437"/>
                  </a:moveTo>
                  <a:lnTo>
                    <a:pt x="8461" y="0"/>
                  </a:lnTo>
                  <a:lnTo>
                    <a:pt x="540635" y="0"/>
                  </a:lnTo>
                  <a:lnTo>
                    <a:pt x="0" y="475238"/>
                  </a:lnTo>
                  <a:lnTo>
                    <a:pt x="0" y="7437"/>
                  </a:lnTo>
                  <a:close/>
                </a:path>
              </a:pathLst>
            </a:custGeom>
            <a:solidFill>
              <a:srgbClr val="1B41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1077" name="Google Shape;1077;p50"/>
            <p:cNvSpPr/>
            <p:nvPr/>
          </p:nvSpPr>
          <p:spPr>
            <a:xfrm>
              <a:off x="183515" y="77514"/>
              <a:ext cx="6674485" cy="402590"/>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1600"/>
                <a:buFont typeface="Times New Roman"/>
                <a:buNone/>
              </a:pPr>
              <a:r>
                <a:rPr lang="en-US" sz="1600" b="1" i="0" u="none" strike="noStrike" cap="none">
                  <a:solidFill>
                    <a:srgbClr val="FFFFFF"/>
                  </a:solidFill>
                  <a:latin typeface="Times New Roman"/>
                  <a:ea typeface="Times New Roman"/>
                  <a:cs typeface="Times New Roman"/>
                  <a:sym typeface="Times New Roman"/>
                </a:rPr>
                <a:t>3.3. TEMEL DEĞERLER</a:t>
              </a:r>
              <a:endParaRPr/>
            </a:p>
          </p:txBody>
        </p:sp>
      </p:grpSp>
      <p:sp>
        <p:nvSpPr>
          <p:cNvPr id="1078" name="Google Shape;1078;p50"/>
          <p:cNvSpPr/>
          <p:nvPr/>
        </p:nvSpPr>
        <p:spPr>
          <a:xfrm>
            <a:off x="8924925" y="469900"/>
            <a:ext cx="4149725" cy="1671637"/>
          </a:xfrm>
          <a:prstGeom prst="wedgeEllipseCallout">
            <a:avLst>
              <a:gd name="adj1" fmla="val -21422"/>
              <a:gd name="adj2" fmla="val 19417"/>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ÖRNEKTİR. KENDİ OKULUNUZA GÖRE GÜNCELLEYİNİZ</a:t>
            </a:r>
            <a:endParaRPr/>
          </a:p>
        </p:txBody>
      </p:sp>
      <p:sp>
        <p:nvSpPr>
          <p:cNvPr id="1079" name="Google Shape;1079;p50"/>
          <p:cNvSpPr/>
          <p:nvPr/>
        </p:nvSpPr>
        <p:spPr>
          <a:xfrm>
            <a:off x="9344025" y="2527300"/>
            <a:ext cx="4149725" cy="1671637"/>
          </a:xfrm>
          <a:prstGeom prst="wedgeEllipseCallout">
            <a:avLst>
              <a:gd name="adj1" fmla="val -21422"/>
              <a:gd name="adj2" fmla="val 19417"/>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ÖRNEKTİR. KENDİ OKULUNUZA GÖRE GÜNCELLEYİNİZ</a:t>
            </a:r>
            <a:endParaRPr/>
          </a:p>
        </p:txBody>
      </p:sp>
      <p:sp>
        <p:nvSpPr>
          <p:cNvPr id="1080" name="Google Shape;1080;p50"/>
          <p:cNvSpPr/>
          <p:nvPr/>
        </p:nvSpPr>
        <p:spPr>
          <a:xfrm>
            <a:off x="8791575" y="5640387"/>
            <a:ext cx="4149725" cy="1671637"/>
          </a:xfrm>
          <a:prstGeom prst="wedgeEllipseCallout">
            <a:avLst>
              <a:gd name="adj1" fmla="val -21422"/>
              <a:gd name="adj2" fmla="val 19417"/>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ÖRNEKTİR. KENDİ OKULUNUZA GÖRE GÜNCELLEYİNİZ</a:t>
            </a:r>
            <a:endParaRPr/>
          </a:p>
        </p:txBody>
      </p:sp>
      <p:sp>
        <p:nvSpPr>
          <p:cNvPr id="3" name="Metin kutusu 2">
            <a:extLst>
              <a:ext uri="{FF2B5EF4-FFF2-40B4-BE49-F238E27FC236}">
                <a16:creationId xmlns:a16="http://schemas.microsoft.com/office/drawing/2014/main" xmlns="" id="{7B6E7A80-5B6F-3968-DBCF-5255BF7D8E06}"/>
              </a:ext>
            </a:extLst>
          </p:cNvPr>
          <p:cNvSpPr txBox="1"/>
          <p:nvPr/>
        </p:nvSpPr>
        <p:spPr>
          <a:xfrm>
            <a:off x="1087659" y="5492402"/>
            <a:ext cx="5501353" cy="4339650"/>
          </a:xfrm>
          <a:prstGeom prst="rect">
            <a:avLst/>
          </a:prstGeom>
          <a:noFill/>
        </p:spPr>
        <p:txBody>
          <a:bodyPr wrap="square">
            <a:spAutoFit/>
          </a:bodyPr>
          <a:lstStyle/>
          <a:p>
            <a:r>
              <a:rPr lang="tr-TR" sz="1200" b="1">
                <a:latin typeface="Times New Roman" panose="02020603050405020304" pitchFamily="18" charset="0"/>
                <a:cs typeface="Times New Roman" panose="02020603050405020304" pitchFamily="18" charset="0"/>
              </a:rPr>
              <a:t>TEMEL DEĞERLERİMİZ</a:t>
            </a:r>
            <a:endParaRPr lang="tr-TR" sz="1200">
              <a:latin typeface="Times New Roman" panose="02020603050405020304" pitchFamily="18" charset="0"/>
              <a:cs typeface="Times New Roman" panose="02020603050405020304" pitchFamily="18" charset="0"/>
            </a:endParaRPr>
          </a:p>
          <a:p>
            <a:r>
              <a:rPr lang="tr-TR" sz="1200" b="1">
                <a:latin typeface="Times New Roman" panose="02020603050405020304" pitchFamily="18" charset="0"/>
                <a:cs typeface="Times New Roman" panose="02020603050405020304" pitchFamily="18" charset="0"/>
              </a:rPr>
              <a:t>1) İNSAN: </a:t>
            </a:r>
            <a:r>
              <a:rPr lang="tr-TR" sz="1200">
                <a:latin typeface="Times New Roman" panose="02020603050405020304" pitchFamily="18" charset="0"/>
                <a:cs typeface="Times New Roman" panose="02020603050405020304" pitchFamily="18" charset="0"/>
              </a:rPr>
              <a:t>Her şeyde insanı temel değer olarak ele alırız. Bütün paydaşlarımızın sağlığı, mutluluğu ve başarısı için gayret gösteririz. Özellikle çocuklarımızı bu doğrultuda yönlendirip, motive ederek hayata hazırlarız.</a:t>
            </a:r>
          </a:p>
          <a:p>
            <a:r>
              <a:rPr lang="tr-TR" sz="1200" b="1">
                <a:latin typeface="Times New Roman" panose="02020603050405020304" pitchFamily="18" charset="0"/>
                <a:cs typeface="Times New Roman" panose="02020603050405020304" pitchFamily="18" charset="0"/>
              </a:rPr>
              <a:t>2) SEVGİ VE SAYGI: </a:t>
            </a:r>
            <a:r>
              <a:rPr lang="tr-TR" sz="1200">
                <a:latin typeface="Times New Roman" panose="02020603050405020304" pitchFamily="18" charset="0"/>
                <a:cs typeface="Times New Roman" panose="02020603050405020304" pitchFamily="18" charset="0"/>
              </a:rPr>
              <a:t>Bütün paydaşlarımız için vazgeçilmez iki değerimizdir. Bütün paydaşlarımızı karşılıklı sevgi ve saygıya dayalı bir dünya içinde yaşatarak memnuniyetlerini sağlamak esastır. Bunun için birbirimizi dinlemeye ve anlamaya varsa, sorunları birlikte çözmeye özen gösteririz.</a:t>
            </a:r>
          </a:p>
          <a:p>
            <a:r>
              <a:rPr lang="tr-TR" sz="1200" b="1">
                <a:latin typeface="Times New Roman" panose="02020603050405020304" pitchFamily="18" charset="0"/>
                <a:cs typeface="Times New Roman" panose="02020603050405020304" pitchFamily="18" charset="0"/>
              </a:rPr>
              <a:t>3) KATILIMCILIK VE PAYLAŞIMCILIK: </a:t>
            </a:r>
            <a:r>
              <a:rPr lang="tr-TR" sz="1200">
                <a:latin typeface="Times New Roman" panose="02020603050405020304" pitchFamily="18" charset="0"/>
                <a:cs typeface="Times New Roman" panose="02020603050405020304" pitchFamily="18" charset="0"/>
              </a:rPr>
              <a:t>Ekip anlayışımızın ve takım olarak çalışma ruhumuzun göstergesidir. Paydaşlarımızın alınan kararlara ve yapılan etkinliklere katılımı ve bunların sonuçlarının paylaşımı yönetimde yayılmayı, verimde ve başarıda artısı getirmektedir.</a:t>
            </a:r>
          </a:p>
          <a:p>
            <a:r>
              <a:rPr lang="tr-TR" sz="1200" b="1">
                <a:latin typeface="Times New Roman" panose="02020603050405020304" pitchFamily="18" charset="0"/>
                <a:cs typeface="Times New Roman" panose="02020603050405020304" pitchFamily="18" charset="0"/>
              </a:rPr>
              <a:t>4) YENİLİKÇİLİK: </a:t>
            </a:r>
            <a:r>
              <a:rPr lang="tr-TR" sz="1200">
                <a:latin typeface="Times New Roman" panose="02020603050405020304" pitchFamily="18" charset="0"/>
                <a:cs typeface="Times New Roman" panose="02020603050405020304" pitchFamily="18" charset="0"/>
              </a:rPr>
              <a:t>Öğrencilerimizi üreticiliğe ve yenilikçi olmaya özendirir ve teşvik ederiz. Okulumuzda yürütülen projeler, yapılan yarışmalar bu hedefimize ulaşmada başvurulan araçlardır.</a:t>
            </a:r>
          </a:p>
          <a:p>
            <a:r>
              <a:rPr lang="tr-TR" sz="1200" b="1">
                <a:latin typeface="Times New Roman" panose="02020603050405020304" pitchFamily="18" charset="0"/>
                <a:cs typeface="Times New Roman" panose="02020603050405020304" pitchFamily="18" charset="0"/>
              </a:rPr>
              <a:t>5) BİLİMSELLİK: </a:t>
            </a:r>
            <a:r>
              <a:rPr lang="tr-TR" sz="1200">
                <a:latin typeface="Times New Roman" panose="02020603050405020304" pitchFamily="18" charset="0"/>
                <a:cs typeface="Times New Roman" panose="02020603050405020304" pitchFamily="18" charset="0"/>
              </a:rPr>
              <a:t>Kurumumuz için olmazsa olmaz olarak kabul edilen ana değerlerimizdendir. Ulu Önder Atatürk'ün "Hayatta en hakiki mürşit ilimdir" sözünden hareketle bilimsel ve gerçekçi düşünceyi tüm paydaşlarımıza özellikle, öğrencilerimize benimsetip, davranış haline getirterek, yine Ulu Önderimizin gösterdiği hedef olan ülkemizi çağdaş uygarlık seviyesinin üzerine çıkarma idealini gerçekleştirmek temel ülkümüzdür. Bunun için gerek ders, gerekse ders dışı etkinliklerde bilimsel verileri ve gerçekçi yaklaşımları öne çıkararak öğrencilerimizi bilimsel ve gerçekçi düşünceye alıştırırız</a:t>
            </a:r>
            <a:r>
              <a:rPr lang="tr-TR" sz="1200"/>
              <a:t>.</a:t>
            </a:r>
            <a:endParaRPr lang="tr-TR" sz="1200" dirty="0"/>
          </a:p>
        </p:txBody>
      </p:sp>
      <p:sp>
        <p:nvSpPr>
          <p:cNvPr id="2" name="Slayt Numarası Yer Tutucusu 1">
            <a:extLst>
              <a:ext uri="{FF2B5EF4-FFF2-40B4-BE49-F238E27FC236}">
                <a16:creationId xmlns:a16="http://schemas.microsoft.com/office/drawing/2014/main" xmlns="" id="{4363BB27-A969-CD72-408E-FA2D7C5A17C3}"/>
              </a:ext>
            </a:extLst>
          </p:cNvPr>
          <p:cNvSpPr>
            <a:spLocks noGrp="1"/>
          </p:cNvSpPr>
          <p:nvPr>
            <p:ph type="sldNum" idx="12"/>
          </p:nvPr>
        </p:nvSpPr>
        <p:spPr/>
        <p:txBody>
          <a:bodyPr/>
          <a:lstStyle/>
          <a:p>
            <a:r>
              <a:rPr lang="tr-TR" b="1">
                <a:solidFill>
                  <a:schemeClr val="tx1"/>
                </a:solidFill>
                <a:latin typeface="Times New Roman" panose="02020603050405020304" pitchFamily="18" charset="0"/>
                <a:cs typeface="Times New Roman" panose="02020603050405020304" pitchFamily="18" charset="0"/>
              </a:rPr>
              <a:t>38</a:t>
            </a:r>
            <a:endParaRPr lang="en-US" b="1">
              <a:solidFill>
                <a:schemeClr val="tx1"/>
              </a:solidFill>
              <a:latin typeface="Times New Roman" panose="02020603050405020304" pitchFamily="18" charset="0"/>
              <a:cs typeface="Times New Roman" panose="02020603050405020304" pitchFamily="18" charset="0"/>
            </a:endParaRPr>
          </a:p>
          <a:p>
            <a:pPr marL="0" lvl="0" indent="0" algn="r" rtl="0">
              <a:spcBef>
                <a:spcPts val="0"/>
              </a:spcBef>
              <a:spcAft>
                <a:spcPts val="0"/>
              </a:spcAft>
              <a:buNone/>
            </a:pPr>
            <a:endParaRPr lang="en-US"/>
          </a:p>
        </p:txBody>
      </p:sp>
      <p:sp>
        <p:nvSpPr>
          <p:cNvPr id="9" name="Metin kutusu 8">
            <a:extLst>
              <a:ext uri="{FF2B5EF4-FFF2-40B4-BE49-F238E27FC236}">
                <a16:creationId xmlns:a16="http://schemas.microsoft.com/office/drawing/2014/main" xmlns="" id="{D24A94A5-4F11-A14D-88FB-9799B4C426A3}"/>
              </a:ext>
            </a:extLst>
          </p:cNvPr>
          <p:cNvSpPr txBox="1"/>
          <p:nvPr/>
        </p:nvSpPr>
        <p:spPr>
          <a:xfrm>
            <a:off x="1227267" y="3778552"/>
            <a:ext cx="5490998" cy="646331"/>
          </a:xfrm>
          <a:prstGeom prst="rect">
            <a:avLst/>
          </a:prstGeom>
          <a:noFill/>
        </p:spPr>
        <p:txBody>
          <a:bodyPr wrap="square">
            <a:spAutoFit/>
          </a:bodyPr>
          <a:lstStyle/>
          <a:p>
            <a:pPr>
              <a:spcAft>
                <a:spcPts val="800"/>
              </a:spcAft>
            </a:pPr>
            <a:r>
              <a:rPr lang="tr-TR" sz="1200">
                <a:solidFill>
                  <a:schemeClr val="tx1"/>
                </a:solidFill>
                <a:latin typeface="Times New Roman" panose="02020603050405020304" pitchFamily="18" charset="0"/>
                <a:ea typeface="Aptos" panose="020B0004020202020204" pitchFamily="34" charset="0"/>
                <a:cs typeface="Times New Roman" panose="02020603050405020304" pitchFamily="18" charset="0"/>
              </a:rPr>
              <a:t>Çağın ve geleceğin becerileriyle donanmış, bilime sevdalı, kültüre meraklı ve duyarlı, nitelikli akademik sosyal, kültürel ve sportif başarıları her kesim tarafından kabul edilmiş ahlaklı bireyler yetiştiren ve tercih edilen bir okul olmaktır.</a:t>
            </a:r>
            <a:endParaRPr lang="tr-TR" sz="12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52"/>
          <p:cNvSpPr txBox="1"/>
          <p:nvPr/>
        </p:nvSpPr>
        <p:spPr>
          <a:xfrm>
            <a:off x="0" y="0"/>
            <a:ext cx="7561262" cy="10440987"/>
          </a:xfrm>
          <a:prstGeom prst="rect">
            <a:avLst/>
          </a:prstGeom>
          <a:solidFill>
            <a:schemeClr val="lt1"/>
          </a:solidFill>
          <a:ln>
            <a:noFill/>
          </a:ln>
        </p:spPr>
        <p:txBody>
          <a:bodyPr spcFirstLastPara="1" wrap="square" lIns="90975" tIns="45500" rIns="90975" bIns="455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pic>
        <p:nvPicPr>
          <p:cNvPr id="1098" name="Google Shape;1098;p52"/>
          <p:cNvPicPr preferRelativeResize="0"/>
          <p:nvPr/>
        </p:nvPicPr>
        <p:blipFill rotWithShape="1">
          <a:blip r:embed="rId3">
            <a:alphaModFix/>
          </a:blip>
          <a:srcRect/>
          <a:stretch/>
        </p:blipFill>
        <p:spPr>
          <a:xfrm>
            <a:off x="0" y="0"/>
            <a:ext cx="7561262" cy="10440987"/>
          </a:xfrm>
          <a:prstGeom prst="rect">
            <a:avLst/>
          </a:prstGeom>
          <a:noFill/>
          <a:ln>
            <a:noFill/>
          </a:ln>
        </p:spPr>
      </p:pic>
      <p:sp>
        <p:nvSpPr>
          <p:cNvPr id="1099" name="Google Shape;1099;p52"/>
          <p:cNvSpPr txBox="1"/>
          <p:nvPr/>
        </p:nvSpPr>
        <p:spPr>
          <a:xfrm>
            <a:off x="0" y="0"/>
            <a:ext cx="7561262" cy="4525962"/>
          </a:xfrm>
          <a:prstGeom prst="rect">
            <a:avLst/>
          </a:prstGeom>
          <a:gradFill>
            <a:gsLst>
              <a:gs pos="0">
                <a:srgbClr val="D0DFEA"/>
              </a:gs>
              <a:gs pos="30000">
                <a:srgbClr val="BBD2E3"/>
              </a:gs>
              <a:gs pos="44999">
                <a:srgbClr val="B3CEE2"/>
              </a:gs>
              <a:gs pos="55000">
                <a:srgbClr val="B5CDE0"/>
              </a:gs>
              <a:gs pos="72999">
                <a:srgbClr val="BBD2E3"/>
              </a:gs>
              <a:gs pos="100000">
                <a:srgbClr val="D0DFEA"/>
              </a:gs>
            </a:gsLst>
            <a:lin ang="900000" scaled="0"/>
          </a:gradFill>
          <a:ln w="9525" cap="flat" cmpd="sng">
            <a:solidFill>
              <a:srgbClr val="92A9B9"/>
            </a:solidFill>
            <a:prstDash val="solid"/>
            <a:miter lim="800000"/>
            <a:headEnd type="none" w="sm" len="sm"/>
            <a:tailEnd type="none" w="sm" len="sm"/>
          </a:ln>
          <a:effectLst>
            <a:outerShdw blurRad="63500" dist="25400" dir="5400000">
              <a:srgbClr val="000000">
                <a:alpha val="39607"/>
              </a:srgbClr>
            </a:outerShdw>
          </a:effectLst>
        </p:spPr>
        <p:txBody>
          <a:bodyPr spcFirstLastPara="1" wrap="square" lIns="90975" tIns="45500" rIns="90975" bIns="455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sp>
        <p:nvSpPr>
          <p:cNvPr id="1100" name="Google Shape;1100;p52"/>
          <p:cNvSpPr txBox="1"/>
          <p:nvPr/>
        </p:nvSpPr>
        <p:spPr>
          <a:xfrm>
            <a:off x="350837" y="676275"/>
            <a:ext cx="184150" cy="400050"/>
          </a:xfrm>
          <a:prstGeom prst="rect">
            <a:avLst/>
          </a:prstGeom>
          <a:noFill/>
          <a:ln>
            <a:noFill/>
          </a:ln>
        </p:spPr>
        <p:txBody>
          <a:bodyPr spcFirstLastPara="1" wrap="square" lIns="90975" tIns="45500" rIns="90975" bIns="45500" anchor="ctr" anchorCtr="0">
            <a:sp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sp>
        <p:nvSpPr>
          <p:cNvPr id="1101" name="Google Shape;1101;p52"/>
          <p:cNvSpPr txBox="1"/>
          <p:nvPr/>
        </p:nvSpPr>
        <p:spPr>
          <a:xfrm>
            <a:off x="-1175545" y="8632235"/>
            <a:ext cx="7561263" cy="630498"/>
          </a:xfrm>
          <a:prstGeom prst="rect">
            <a:avLst/>
          </a:prstGeom>
          <a:noFill/>
          <a:ln>
            <a:noFill/>
          </a:ln>
        </p:spPr>
        <p:txBody>
          <a:bodyPr spcFirstLastPara="1" wrap="square" lIns="90975" tIns="45500" rIns="90975" bIns="45500" anchor="t" anchorCtr="0">
            <a:spAutoFit/>
          </a:bodyPr>
          <a:lstStyle/>
          <a:p>
            <a:pPr marL="0" marR="0" lvl="0" indent="0" algn="ctr" rtl="0">
              <a:lnSpc>
                <a:spcPct val="100000"/>
              </a:lnSpc>
              <a:spcBef>
                <a:spcPts val="0"/>
              </a:spcBef>
              <a:spcAft>
                <a:spcPts val="0"/>
              </a:spcAft>
              <a:buClr>
                <a:srgbClr val="000000"/>
              </a:buClr>
              <a:buSzPts val="3500"/>
              <a:buFont typeface="Garamond"/>
              <a:buNone/>
            </a:pPr>
            <a:r>
              <a:rPr lang="en-US" sz="3500" b="1" i="0" u="none" strike="noStrike" cap="none">
                <a:solidFill>
                  <a:srgbClr val="000000"/>
                </a:solidFill>
                <a:latin typeface="Garamond"/>
                <a:ea typeface="Garamond"/>
                <a:cs typeface="Garamond"/>
                <a:sym typeface="Garamond"/>
              </a:rPr>
              <a:t>Strateji</a:t>
            </a:r>
            <a:r>
              <a:rPr lang="tr-TR" sz="3500" b="1" i="0" u="none" strike="noStrike" cap="none">
                <a:solidFill>
                  <a:srgbClr val="000000"/>
                </a:solidFill>
                <a:latin typeface="Garamond"/>
                <a:ea typeface="Garamond"/>
                <a:cs typeface="Garamond"/>
                <a:sym typeface="Garamond"/>
              </a:rPr>
              <a:t>k Plan</a:t>
            </a:r>
            <a:endParaRPr/>
          </a:p>
        </p:txBody>
      </p:sp>
      <p:sp>
        <p:nvSpPr>
          <p:cNvPr id="1102" name="Google Shape;1102;p52"/>
          <p:cNvSpPr txBox="1"/>
          <p:nvPr/>
        </p:nvSpPr>
        <p:spPr>
          <a:xfrm>
            <a:off x="1261663" y="8350752"/>
            <a:ext cx="4156873" cy="515445"/>
          </a:xfrm>
          <a:prstGeom prst="rect">
            <a:avLst/>
          </a:prstGeom>
          <a:noFill/>
          <a:ln>
            <a:noFill/>
          </a:ln>
        </p:spPr>
        <p:txBody>
          <a:bodyPr spcFirstLastPara="1" wrap="square" lIns="90975" tIns="45500" rIns="90975" bIns="45500" anchor="t" anchorCtr="0">
            <a:spAutoFit/>
          </a:bodyPr>
          <a:lstStyle/>
          <a:p>
            <a:pPr marL="0" marR="0" lvl="0" indent="0" algn="l" rtl="0">
              <a:lnSpc>
                <a:spcPct val="100000"/>
              </a:lnSpc>
              <a:spcBef>
                <a:spcPts val="0"/>
              </a:spcBef>
              <a:spcAft>
                <a:spcPts val="0"/>
              </a:spcAft>
              <a:buClr>
                <a:srgbClr val="000000"/>
              </a:buClr>
              <a:buSzPts val="2700"/>
              <a:buFont typeface="Teko"/>
              <a:buNone/>
            </a:pPr>
            <a:r>
              <a:rPr lang="en-US" sz="2700" b="1" i="0" u="none" strike="noStrike" cap="none">
                <a:solidFill>
                  <a:srgbClr val="000000"/>
                </a:solidFill>
                <a:latin typeface="Teko"/>
                <a:ea typeface="Teko"/>
                <a:cs typeface="Teko"/>
                <a:sym typeface="Teko"/>
              </a:rPr>
              <a:t>2024-2028</a:t>
            </a:r>
            <a:endParaRPr/>
          </a:p>
        </p:txBody>
      </p:sp>
      <p:pic>
        <p:nvPicPr>
          <p:cNvPr id="1103" name="Google Shape;1103;p52"/>
          <p:cNvPicPr preferRelativeResize="0"/>
          <p:nvPr/>
        </p:nvPicPr>
        <p:blipFill rotWithShape="1">
          <a:blip r:embed="rId4">
            <a:alphaModFix/>
          </a:blip>
          <a:srcRect/>
          <a:stretch/>
        </p:blipFill>
        <p:spPr>
          <a:xfrm>
            <a:off x="1239171" y="3569636"/>
            <a:ext cx="5213626" cy="1890212"/>
          </a:xfrm>
          <a:prstGeom prst="rect">
            <a:avLst/>
          </a:prstGeom>
          <a:noFill/>
          <a:ln>
            <a:noFill/>
          </a:ln>
          <a:effectLst>
            <a:outerShdw blurRad="50800" dist="38100" dir="2700000" algn="tl" rotWithShape="0">
              <a:srgbClr val="000000">
                <a:alpha val="40000"/>
              </a:srgbClr>
            </a:outerShdw>
            <a:reflection stA="52000" endA="300" endPos="35000" sy="-100000" algn="bl" rotWithShape="0"/>
          </a:effectLst>
        </p:spPr>
      </p:pic>
      <p:sp>
        <p:nvSpPr>
          <p:cNvPr id="1104" name="Google Shape;1104;p52"/>
          <p:cNvSpPr txBox="1"/>
          <p:nvPr/>
        </p:nvSpPr>
        <p:spPr>
          <a:xfrm>
            <a:off x="1239177" y="4053406"/>
            <a:ext cx="5213626" cy="1384572"/>
          </a:xfrm>
          <a:prstGeom prst="rect">
            <a:avLst/>
          </a:prstGeom>
          <a:noFill/>
          <a:ln>
            <a:noFill/>
          </a:ln>
        </p:spPr>
        <p:txBody>
          <a:bodyPr spcFirstLastPara="1" wrap="square" lIns="90975" tIns="45500" rIns="90975" bIns="45500" anchor="t" anchorCtr="0">
            <a:spAutoFit/>
          </a:bodyPr>
          <a:lstStyle/>
          <a:p>
            <a:pPr marL="0" marR="0" lvl="0" indent="0" algn="ctr" rtl="0">
              <a:lnSpc>
                <a:spcPct val="100000"/>
              </a:lnSpc>
              <a:spcBef>
                <a:spcPts val="0"/>
              </a:spcBef>
              <a:spcAft>
                <a:spcPts val="0"/>
              </a:spcAft>
              <a:buClr>
                <a:srgbClr val="000000"/>
              </a:buClr>
              <a:buSzPts val="2800"/>
              <a:buFont typeface="Garamond"/>
              <a:buNone/>
            </a:pPr>
            <a:r>
              <a:rPr lang="en-US" sz="2800" b="1" i="0" u="none" strike="noStrike" cap="none">
                <a:solidFill>
                  <a:srgbClr val="000000"/>
                </a:solidFill>
                <a:latin typeface="Garamond"/>
                <a:ea typeface="Garamond"/>
                <a:cs typeface="Garamond"/>
                <a:sym typeface="Garamond"/>
              </a:rPr>
              <a:t>AMAÇ, HEDEF VE STRATEJİLERİN BELİRLENMESİ</a:t>
            </a:r>
            <a:endParaRPr/>
          </a:p>
        </p:txBody>
      </p:sp>
      <p:sp>
        <p:nvSpPr>
          <p:cNvPr id="1105" name="Google Shape;1105;p52"/>
          <p:cNvSpPr/>
          <p:nvPr/>
        </p:nvSpPr>
        <p:spPr>
          <a:xfrm>
            <a:off x="2268151" y="2748558"/>
            <a:ext cx="3024972" cy="726304"/>
          </a:xfrm>
          <a:prstGeom prst="rect">
            <a:avLst/>
          </a:prstGeom>
          <a:noFill/>
          <a:ln>
            <a:noFill/>
          </a:ln>
        </p:spPr>
        <p:txBody>
          <a:bodyPr spcFirstLastPara="1" wrap="square" lIns="90975" tIns="45500" rIns="90975" bIns="45500" anchor="t" anchorCtr="0">
            <a:spAutoFit/>
          </a:bodyPr>
          <a:lstStyle/>
          <a:p>
            <a:pPr marL="0" marR="0" lvl="0" indent="0" algn="ctr" rtl="0">
              <a:lnSpc>
                <a:spcPct val="100000"/>
              </a:lnSpc>
              <a:spcBef>
                <a:spcPts val="0"/>
              </a:spcBef>
              <a:spcAft>
                <a:spcPts val="0"/>
              </a:spcAft>
              <a:buClr>
                <a:srgbClr val="000000"/>
              </a:buClr>
              <a:buSzPts val="4100"/>
              <a:buFont typeface="Times New Roman"/>
              <a:buNone/>
            </a:pPr>
            <a:r>
              <a:rPr lang="en-US" sz="4100" b="1" i="0" u="none" strike="noStrike" cap="none">
                <a:solidFill>
                  <a:srgbClr val="000000"/>
                </a:solidFill>
                <a:latin typeface="Times New Roman"/>
                <a:ea typeface="Times New Roman"/>
                <a:cs typeface="Times New Roman"/>
                <a:sym typeface="Times New Roman"/>
              </a:rPr>
              <a:t>IV. BÖLÜM</a:t>
            </a:r>
            <a:endParaRPr/>
          </a:p>
        </p:txBody>
      </p:sp>
      <p:pic>
        <p:nvPicPr>
          <p:cNvPr id="1106" name="Google Shape;1106;p52"/>
          <p:cNvPicPr preferRelativeResize="0"/>
          <p:nvPr/>
        </p:nvPicPr>
        <p:blipFill rotWithShape="1">
          <a:blip r:embed="rId5">
            <a:alphaModFix/>
          </a:blip>
          <a:srcRect/>
          <a:stretch/>
        </p:blipFill>
        <p:spPr>
          <a:xfrm>
            <a:off x="1239837" y="5545137"/>
            <a:ext cx="5226050" cy="2709524"/>
          </a:xfrm>
          <a:prstGeom prst="rect">
            <a:avLst/>
          </a:prstGeom>
          <a:noFill/>
          <a:ln>
            <a:noFill/>
          </a:ln>
        </p:spPr>
      </p:pic>
      <p:pic>
        <p:nvPicPr>
          <p:cNvPr id="1108" name="Google Shape;1108;p52"/>
          <p:cNvPicPr preferRelativeResize="0"/>
          <p:nvPr/>
        </p:nvPicPr>
        <p:blipFill rotWithShape="1">
          <a:blip r:embed="rId6">
            <a:alphaModFix/>
          </a:blip>
          <a:srcRect/>
          <a:stretch/>
        </p:blipFill>
        <p:spPr>
          <a:xfrm>
            <a:off x="2605087" y="496887"/>
            <a:ext cx="2025650" cy="2027237"/>
          </a:xfrm>
          <a:prstGeom prst="rect">
            <a:avLst/>
          </a:prstGeom>
          <a:noFill/>
          <a:ln>
            <a:noFill/>
          </a:ln>
        </p:spPr>
      </p:pic>
      <p:sp>
        <p:nvSpPr>
          <p:cNvPr id="2" name="Slayt Numarası Yer Tutucusu 1">
            <a:extLst>
              <a:ext uri="{FF2B5EF4-FFF2-40B4-BE49-F238E27FC236}">
                <a16:creationId xmlns:a16="http://schemas.microsoft.com/office/drawing/2014/main" xmlns="" id="{59072EC1-8D47-BEFE-1AD8-D0E1B82713D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51"/>
          <p:cNvSpPr txBox="1"/>
          <p:nvPr/>
        </p:nvSpPr>
        <p:spPr>
          <a:xfrm>
            <a:off x="1183481" y="4806950"/>
            <a:ext cx="3060700" cy="827087"/>
          </a:xfrm>
          <a:prstGeom prst="rect">
            <a:avLst/>
          </a:prstGeom>
          <a:solidFill>
            <a:schemeClr val="dk2"/>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a:solidFill>
                  <a:srgbClr val="FFFFFF"/>
                </a:solidFill>
                <a:latin typeface="Calibri"/>
                <a:ea typeface="Calibri"/>
                <a:cs typeface="Calibri"/>
                <a:sym typeface="Calibri"/>
              </a:rPr>
              <a:t>TEMALAR</a:t>
            </a:r>
            <a:endParaRPr/>
          </a:p>
        </p:txBody>
      </p:sp>
      <p:sp>
        <p:nvSpPr>
          <p:cNvPr id="1087" name="Google Shape;1087;p51"/>
          <p:cNvSpPr txBox="1"/>
          <p:nvPr/>
        </p:nvSpPr>
        <p:spPr>
          <a:xfrm>
            <a:off x="2713831" y="6700836"/>
            <a:ext cx="3060700" cy="827087"/>
          </a:xfrm>
          <a:prstGeom prst="rect">
            <a:avLst/>
          </a:prstGeom>
          <a:solidFill>
            <a:schemeClr val="dk2"/>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a:solidFill>
                  <a:srgbClr val="FFFFFF"/>
                </a:solidFill>
                <a:latin typeface="Calibri"/>
                <a:ea typeface="Calibri"/>
                <a:cs typeface="Calibri"/>
                <a:sym typeface="Calibri"/>
              </a:rPr>
              <a:t>HEDEFLER</a:t>
            </a:r>
            <a:endParaRPr/>
          </a:p>
        </p:txBody>
      </p:sp>
      <p:sp>
        <p:nvSpPr>
          <p:cNvPr id="1088" name="Google Shape;1088;p51"/>
          <p:cNvSpPr txBox="1"/>
          <p:nvPr/>
        </p:nvSpPr>
        <p:spPr>
          <a:xfrm>
            <a:off x="1999456" y="5753099"/>
            <a:ext cx="3059112" cy="828675"/>
          </a:xfrm>
          <a:prstGeom prst="rect">
            <a:avLst/>
          </a:prstGeom>
          <a:solidFill>
            <a:schemeClr val="dk2"/>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a:solidFill>
                  <a:srgbClr val="FFFFFF"/>
                </a:solidFill>
                <a:latin typeface="Calibri"/>
                <a:ea typeface="Calibri"/>
                <a:cs typeface="Calibri"/>
                <a:sym typeface="Calibri"/>
              </a:rPr>
              <a:t>AMAÇLAR</a:t>
            </a:r>
            <a:endParaRPr/>
          </a:p>
        </p:txBody>
      </p:sp>
      <p:pic>
        <p:nvPicPr>
          <p:cNvPr id="1089" name="Google Shape;1089;p51"/>
          <p:cNvPicPr preferRelativeResize="0"/>
          <p:nvPr/>
        </p:nvPicPr>
        <p:blipFill rotWithShape="1">
          <a:blip r:embed="rId3">
            <a:alphaModFix/>
          </a:blip>
          <a:srcRect/>
          <a:stretch/>
        </p:blipFill>
        <p:spPr>
          <a:xfrm>
            <a:off x="1377950" y="1819275"/>
            <a:ext cx="4179887" cy="2543175"/>
          </a:xfrm>
          <a:prstGeom prst="rect">
            <a:avLst/>
          </a:prstGeom>
          <a:noFill/>
          <a:ln>
            <a:noFill/>
          </a:ln>
        </p:spPr>
      </p:pic>
      <p:sp>
        <p:nvSpPr>
          <p:cNvPr id="1091" name="Google Shape;1091;p51"/>
          <p:cNvSpPr txBox="1"/>
          <p:nvPr/>
        </p:nvSpPr>
        <p:spPr>
          <a:xfrm>
            <a:off x="3377406" y="7646985"/>
            <a:ext cx="3060700" cy="828675"/>
          </a:xfrm>
          <a:prstGeom prst="rect">
            <a:avLst/>
          </a:prstGeom>
          <a:solidFill>
            <a:schemeClr val="dk2"/>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a:solidFill>
                  <a:srgbClr val="FFFFFF"/>
                </a:solidFill>
                <a:latin typeface="Calibri"/>
                <a:ea typeface="Calibri"/>
                <a:cs typeface="Calibri"/>
                <a:sym typeface="Calibri"/>
              </a:rPr>
              <a:t>STRATEJİLER</a:t>
            </a:r>
            <a:endParaRPr/>
          </a:p>
        </p:txBody>
      </p:sp>
      <p:sp>
        <p:nvSpPr>
          <p:cNvPr id="3" name="Metin kutusu 2">
            <a:extLst>
              <a:ext uri="{FF2B5EF4-FFF2-40B4-BE49-F238E27FC236}">
                <a16:creationId xmlns:a16="http://schemas.microsoft.com/office/drawing/2014/main" xmlns="" id="{7F9E6455-7888-1E82-62B0-F2A5EBD22BA4}"/>
              </a:ext>
            </a:extLst>
          </p:cNvPr>
          <p:cNvSpPr txBox="1"/>
          <p:nvPr/>
        </p:nvSpPr>
        <p:spPr>
          <a:xfrm>
            <a:off x="101600" y="8890000"/>
            <a:ext cx="354584" cy="307777"/>
          </a:xfrm>
          <a:prstGeom prst="rect">
            <a:avLst/>
          </a:prstGeom>
          <a:noFill/>
        </p:spPr>
        <p:txBody>
          <a:bodyPr wrap="none" rtlCol="0">
            <a:spAutoFit/>
          </a:bodyPr>
          <a:lstStyle/>
          <a:p>
            <a:r>
              <a:rPr lang="tr-TR"/>
              <a:t>IV</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1123" name="Google Shape;1123;p54"/>
          <p:cNvGrpSpPr/>
          <p:nvPr/>
        </p:nvGrpSpPr>
        <p:grpSpPr>
          <a:xfrm>
            <a:off x="891381" y="961056"/>
            <a:ext cx="5778500" cy="417512"/>
            <a:chOff x="542115" y="3383314"/>
            <a:chExt cx="5975601" cy="285751"/>
          </a:xfrm>
        </p:grpSpPr>
        <p:sp>
          <p:nvSpPr>
            <p:cNvPr id="1124" name="Google Shape;1124;p54"/>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a:solidFill>
                    <a:srgbClr val="FFFFFF"/>
                  </a:solidFill>
                  <a:latin typeface="Calibri"/>
                  <a:ea typeface="Calibri"/>
                  <a:cs typeface="Calibri"/>
                  <a:sym typeface="Calibri"/>
                </a:rPr>
                <a:t>AMAÇ VE HEDEFLERE İLİŞKİN MİMARİ</a:t>
              </a:r>
              <a:r>
                <a:rPr lang="tr-TR" sz="1400" b="1" i="0" u="none">
                  <a:solidFill>
                    <a:srgbClr val="FFFFFF"/>
                  </a:solidFill>
                  <a:latin typeface="Calibri"/>
                  <a:ea typeface="Calibri"/>
                  <a:cs typeface="Calibri"/>
                  <a:sym typeface="Calibri"/>
                </a:rPr>
                <a:t> YAPI</a:t>
              </a:r>
              <a:r>
                <a:rPr lang="en-US" sz="1400" b="1" i="0" u="none">
                  <a:solidFill>
                    <a:srgbClr val="FFFFFF"/>
                  </a:solidFill>
                  <a:latin typeface="Calibri"/>
                  <a:ea typeface="Calibri"/>
                  <a:cs typeface="Calibri"/>
                  <a:sym typeface="Calibri"/>
                </a:rPr>
                <a:t> </a:t>
              </a:r>
              <a:endParaRPr/>
            </a:p>
          </p:txBody>
        </p:sp>
        <p:sp>
          <p:nvSpPr>
            <p:cNvPr id="1125" name="Google Shape;1125;p54"/>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4.1</a:t>
              </a:r>
              <a:endParaRPr/>
            </a:p>
          </p:txBody>
        </p:sp>
      </p:grpSp>
      <p:sp>
        <p:nvSpPr>
          <p:cNvPr id="1126" name="Google Shape;1126;p54"/>
          <p:cNvSpPr txBox="1"/>
          <p:nvPr/>
        </p:nvSpPr>
        <p:spPr>
          <a:xfrm>
            <a:off x="891381" y="1378568"/>
            <a:ext cx="5778501" cy="82175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C537B"/>
              </a:buClr>
              <a:buSzPts val="1200"/>
              <a:buFont typeface="Times New Roman"/>
              <a:buNone/>
            </a:pPr>
            <a:r>
              <a:rPr lang="en-US" sz="1200" b="0" i="0" u="none">
                <a:solidFill>
                  <a:srgbClr val="6C537B"/>
                </a:solidFill>
                <a:latin typeface="Times New Roman" panose="02020603050405020304" pitchFamily="18" charset="0"/>
                <a:ea typeface="Times New Roman"/>
                <a:cs typeface="Times New Roman" panose="02020603050405020304" pitchFamily="18" charset="0"/>
                <a:sym typeface="Times New Roman"/>
              </a:rPr>
              <a:t>AMAÇ VE HEDEFLERE İLİŞKİN MİMARİ </a:t>
            </a:r>
            <a:endParaRPr sz="1200" b="0" i="0" u="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l" rtl="0">
              <a:lnSpc>
                <a:spcPct val="100000"/>
              </a:lnSpc>
              <a:spcBef>
                <a:spcPts val="0"/>
              </a:spcBef>
              <a:spcAft>
                <a:spcPts val="0"/>
              </a:spcAft>
              <a:buClr>
                <a:srgbClr val="00AFEF"/>
              </a:buClr>
              <a:buSzPts val="1200"/>
              <a:buFont typeface="Times New Roman"/>
              <a:buNone/>
            </a:pPr>
            <a:r>
              <a:rPr lang="en-US" sz="1200" b="1" i="0" u="none" err="1">
                <a:solidFill>
                  <a:srgbClr val="00AFEF"/>
                </a:solidFill>
                <a:latin typeface="Times New Roman" panose="02020603050405020304" pitchFamily="18" charset="0"/>
                <a:ea typeface="Times New Roman"/>
                <a:cs typeface="Times New Roman" panose="02020603050405020304" pitchFamily="18" charset="0"/>
                <a:sym typeface="Times New Roman"/>
              </a:rPr>
              <a:t>Amaç</a:t>
            </a:r>
            <a:r>
              <a:rPr lang="en-US" sz="1200" b="1" i="0" u="none">
                <a:solidFill>
                  <a:srgbClr val="00AFEF"/>
                </a:solidFill>
                <a:latin typeface="Times New Roman" panose="02020603050405020304" pitchFamily="18" charset="0"/>
                <a:ea typeface="Times New Roman"/>
                <a:cs typeface="Times New Roman" panose="02020603050405020304" pitchFamily="18" charset="0"/>
                <a:sym typeface="Times New Roman"/>
              </a:rPr>
              <a:t> 1 :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Temel</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eğitimde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fırsat</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eşitliği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erişimin</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sağlandığı</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öğretim</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süreçleri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ortamlarının</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etkin</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kullanıldığı</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ekosistemde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öğrencileri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çağın</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gerektirdiği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evrensel</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yeterliliklere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sahip</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millî</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manevi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değerleri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benimsemiş</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sağlıklı</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mutlu</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bireyler</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olarak</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yetiştirmek</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lang="tr-TR" sz="1200" b="1" i="0" u="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l" rtl="0">
              <a:lnSpc>
                <a:spcPct val="100000"/>
              </a:lnSpc>
              <a:spcBef>
                <a:spcPts val="0"/>
              </a:spcBef>
              <a:spcAft>
                <a:spcPts val="0"/>
              </a:spcAft>
              <a:buClr>
                <a:srgbClr val="00AFEF"/>
              </a:buClr>
              <a:buSzPts val="1200"/>
              <a:buFont typeface="Times New Roman"/>
              <a:buNone/>
            </a:pPr>
            <a:r>
              <a:rPr lang="en-US" sz="1200" b="0" i="0" u="none">
                <a:solidFill>
                  <a:srgbClr val="00AFEF"/>
                </a:solidFill>
                <a:latin typeface="Times New Roman" panose="02020603050405020304" pitchFamily="18" charset="0"/>
                <a:ea typeface="Times New Roman"/>
                <a:cs typeface="Times New Roman" panose="02020603050405020304" pitchFamily="18" charset="0"/>
                <a:sym typeface="Times New Roman"/>
              </a:rPr>
              <a:t>Hedef 1.1: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Temel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fırsat</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eşitliğini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sağlayarak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erişimi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artırmaya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yönelik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iyileştirmeler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hayata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geçirilecektir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AFEF"/>
              </a:buClr>
              <a:buSzPts val="1200"/>
              <a:buFont typeface="Times New Roman"/>
              <a:buNone/>
            </a:pPr>
            <a:r>
              <a:rPr lang="en-US" sz="1200" b="0" i="0" u="none" err="1">
                <a:solidFill>
                  <a:srgbClr val="00AFEF"/>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00AFEF"/>
                </a:solidFill>
                <a:latin typeface="Times New Roman" panose="02020603050405020304" pitchFamily="18" charset="0"/>
                <a:ea typeface="Times New Roman"/>
                <a:cs typeface="Times New Roman" panose="02020603050405020304" pitchFamily="18" charset="0"/>
                <a:sym typeface="Times New Roman"/>
              </a:rPr>
              <a:t> 1.2: </a:t>
            </a:r>
            <a:r>
              <a:rPr lang="tr-TR" sz="1200">
                <a:latin typeface="Times New Roman" panose="02020603050405020304" pitchFamily="18" charset="0"/>
                <a:ea typeface="Times New Roman"/>
                <a:cs typeface="Times New Roman" panose="02020603050405020304" pitchFamily="18" charset="0"/>
                <a:sym typeface="Times New Roman"/>
              </a:rPr>
              <a:t>E</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ğitim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desteklenerek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erişim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imkânları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artırılacaktır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AFEF"/>
              </a:buClr>
              <a:buSzPts val="1200"/>
              <a:buFont typeface="Times New Roman"/>
              <a:buNone/>
            </a:pPr>
            <a:r>
              <a:rPr lang="en-US" sz="1200" b="0" i="0" u="none" err="1">
                <a:solidFill>
                  <a:srgbClr val="00AFEF"/>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00AFEF"/>
                </a:solidFill>
                <a:latin typeface="Times New Roman" panose="02020603050405020304" pitchFamily="18" charset="0"/>
                <a:ea typeface="Times New Roman"/>
                <a:cs typeface="Times New Roman" panose="02020603050405020304" pitchFamily="18" charset="0"/>
                <a:sym typeface="Times New Roman"/>
              </a:rPr>
              <a:t> 1.3: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Temel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bilimsel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sosyal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sportif,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kültürel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sanatsal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toplumsal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hizmet</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gibi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alanlarda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etkinliklere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katılım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oranı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artırılacak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sürekli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öğrenmeye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teşvik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etmek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amacıyla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öğrencilere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okuma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kültürü</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kazandırılacaktır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AFEF"/>
              </a:buClr>
              <a:buSzPts val="1200"/>
              <a:buFont typeface="Times New Roman"/>
              <a:buNone/>
            </a:pPr>
            <a:r>
              <a:rPr lang="en-US" sz="1200" b="0" i="0" u="none" err="1">
                <a:solidFill>
                  <a:srgbClr val="00AFEF"/>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00AFEF"/>
                </a:solidFill>
                <a:latin typeface="Times New Roman" panose="02020603050405020304" pitchFamily="18" charset="0"/>
                <a:ea typeface="Times New Roman"/>
                <a:cs typeface="Times New Roman" panose="02020603050405020304" pitchFamily="18" charset="0"/>
                <a:sym typeface="Times New Roman"/>
              </a:rPr>
              <a:t> 1.4: </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a:latin typeface="Times New Roman" panose="02020603050405020304" pitchFamily="18" charset="0"/>
                <a:ea typeface="Times New Roman"/>
                <a:cs typeface="Times New Roman" panose="02020603050405020304" pitchFamily="18" charset="0"/>
                <a:sym typeface="Times New Roman"/>
              </a:rPr>
              <a:t>O</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rtaokulda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kayıplarını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azaltmaya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yönelik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destekleyici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mekanizmalar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güçlendirilecektir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l" rtl="0">
              <a:lnSpc>
                <a:spcPct val="100000"/>
              </a:lnSpc>
              <a:spcBef>
                <a:spcPts val="0"/>
              </a:spcBef>
              <a:spcAft>
                <a:spcPts val="0"/>
              </a:spcAft>
              <a:buClr>
                <a:srgbClr val="00AFEF"/>
              </a:buClr>
              <a:buSzPts val="12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a:solidFill>
                  <a:srgbClr val="FF6500"/>
                </a:solidFill>
                <a:latin typeface="Times New Roman" panose="02020603050405020304" pitchFamily="18" charset="0"/>
                <a:ea typeface="Times New Roman"/>
                <a:cs typeface="Times New Roman" panose="02020603050405020304" pitchFamily="18" charset="0"/>
                <a:sym typeface="Times New Roman"/>
              </a:rPr>
              <a:t>Amaç 2: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Çağın</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ihtiyaç</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duyduğu</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bilgi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beceri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yetkinlikleri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kazandıran</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teknolojiyi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üreten</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tarih</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bilinci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bilim</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aracılığıyla</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geleceği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kurgulayan</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nitelikli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insan</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kaynağı</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yetiştiren</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ekonomiye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katkı</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sunan</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değerleriyle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bireyi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hayata</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hazır</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kılan</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empati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nezaket</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kazandıran</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ortaöğretim</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yapısı</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öğrenciler</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yetiştirmek</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lang="tr-TR" sz="1200" b="1" i="0" u="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l" rtl="0">
              <a:lnSpc>
                <a:spcPct val="100000"/>
              </a:lnSpc>
              <a:spcBef>
                <a:spcPts val="0"/>
              </a:spcBef>
              <a:spcAft>
                <a:spcPts val="0"/>
              </a:spcAft>
              <a:buClr>
                <a:srgbClr val="FF6500"/>
              </a:buClr>
              <a:buSzPts val="1200"/>
              <a:buFont typeface="Times New Roman"/>
              <a:buNone/>
            </a:pPr>
            <a:r>
              <a:rPr lang="en-US" sz="1200" b="0" i="0" u="none">
                <a:solidFill>
                  <a:srgbClr val="FF6500"/>
                </a:solidFill>
                <a:latin typeface="Times New Roman" panose="02020603050405020304" pitchFamily="18" charset="0"/>
                <a:ea typeface="Times New Roman"/>
                <a:cs typeface="Times New Roman" panose="02020603050405020304" pitchFamily="18" charset="0"/>
                <a:sym typeface="Times New Roman"/>
              </a:rPr>
              <a:t>Hedef 2.1 :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Öğrencilerin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yetkinliklerini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niteliklerini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geliştirmeye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yönelik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bireysel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özellikleri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de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dikkate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alınarak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yapılacak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çalışmalarla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devamsızlık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sınıf</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tekrarları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azaltılacak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katılımları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artırılacaktır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FF6500"/>
              </a:buClr>
              <a:buSzPts val="1200"/>
              <a:buFont typeface="Times New Roman"/>
              <a:buNone/>
            </a:pPr>
            <a:r>
              <a:rPr lang="en-US" sz="1200" b="0" i="0" u="none" err="1">
                <a:solidFill>
                  <a:srgbClr val="FF6500"/>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FF6500"/>
                </a:solidFill>
                <a:latin typeface="Times New Roman" panose="02020603050405020304" pitchFamily="18" charset="0"/>
                <a:ea typeface="Times New Roman"/>
                <a:cs typeface="Times New Roman" panose="02020603050405020304" pitchFamily="18" charset="0"/>
                <a:sym typeface="Times New Roman"/>
              </a:rPr>
              <a:t> 2.2 :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Ortaöğretim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sistemi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öğrencilere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değişen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dünyanın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gerektirdiği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başta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okuma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kültürü</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olmak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üzere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bilgi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beceri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yetkinlik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yeterlilikleri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kazandıran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yapıya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kavuşturulacaktır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FF6500"/>
              </a:buClr>
              <a:buSzPts val="1200"/>
              <a:buFont typeface="Times New Roman"/>
              <a:buNone/>
            </a:pPr>
            <a:r>
              <a:rPr lang="en-US" sz="1200" b="0" i="0" u="none" err="1">
                <a:solidFill>
                  <a:srgbClr val="FF6500"/>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FF6500"/>
                </a:solidFill>
                <a:latin typeface="Times New Roman" panose="02020603050405020304" pitchFamily="18" charset="0"/>
                <a:ea typeface="Times New Roman"/>
                <a:cs typeface="Times New Roman" panose="02020603050405020304" pitchFamily="18" charset="0"/>
                <a:sym typeface="Times New Roman"/>
              </a:rPr>
              <a:t> 2.3 : </a:t>
            </a:r>
            <a:r>
              <a:rPr lang="tr-TR" sz="1200">
                <a:latin typeface="Times New Roman" panose="02020603050405020304" pitchFamily="18" charset="0"/>
                <a:ea typeface="Times New Roman"/>
                <a:cs typeface="Times New Roman" panose="02020603050405020304" pitchFamily="18" charset="0"/>
                <a:sym typeface="Times New Roman"/>
              </a:rPr>
              <a:t>B</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ilgi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beceri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yeterlilikler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odağında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akademik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başarı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yönelik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çalışmalar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proje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sosyal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etkinlikler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yaygınlaştırılacaktır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FF6500"/>
              </a:buClr>
              <a:buSzPts val="1200"/>
              <a:buFont typeface="Times New Roman"/>
              <a:buNone/>
            </a:pPr>
            <a:r>
              <a:rPr lang="en-US" sz="1200" b="0" i="0" u="none" err="1">
                <a:solidFill>
                  <a:srgbClr val="FF6500"/>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FF6500"/>
                </a:solidFill>
                <a:latin typeface="Times New Roman" panose="02020603050405020304" pitchFamily="18" charset="0"/>
                <a:ea typeface="Times New Roman"/>
                <a:cs typeface="Times New Roman" panose="02020603050405020304" pitchFamily="18" charset="0"/>
                <a:sym typeface="Times New Roman"/>
              </a:rPr>
              <a:t> 2.4 :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Sosyal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ekonomik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sektörler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iş</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birliği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içinde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ulusal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uluslararası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mesleki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yeterliliğe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ahilik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kültürüne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meslek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ahlakına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mesleki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sahip</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yenilikçi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girişimci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üretken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ekonomiye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katan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ehil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iş</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gücü</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yetiştirilecektir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FF6500"/>
              </a:buClr>
              <a:buSzPts val="1200"/>
              <a:buFont typeface="Times New Roman"/>
              <a:buNone/>
            </a:pPr>
            <a:r>
              <a:rPr lang="en-US" sz="1200" b="0" i="0" u="none" err="1">
                <a:solidFill>
                  <a:srgbClr val="FF6500"/>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FF6500"/>
                </a:solidFill>
                <a:latin typeface="Times New Roman" panose="02020603050405020304" pitchFamily="18" charset="0"/>
                <a:ea typeface="Times New Roman"/>
                <a:cs typeface="Times New Roman" panose="02020603050405020304" pitchFamily="18" charset="0"/>
                <a:sym typeface="Times New Roman"/>
              </a:rPr>
              <a:t> 2.5 :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Mesleki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teknik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alanında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eğitim-istihdam-üretim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ilişkisi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güçlendirilecek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uluslararası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iş</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birliği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deneyim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paylaşımı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teşvik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edilecektir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l" rtl="0">
              <a:lnSpc>
                <a:spcPct val="100000"/>
              </a:lnSpc>
              <a:spcBef>
                <a:spcPts val="0"/>
              </a:spcBef>
              <a:spcAft>
                <a:spcPts val="0"/>
              </a:spcAft>
              <a:buClr>
                <a:srgbClr val="FF65FF"/>
              </a:buClr>
              <a:buSzPts val="1200"/>
              <a:buFont typeface="Times New Roman"/>
              <a:buNone/>
            </a:pPr>
            <a:r>
              <a:rPr lang="en-US" sz="1200" b="1" i="0" u="none">
                <a:solidFill>
                  <a:srgbClr val="FF65FF"/>
                </a:solidFill>
                <a:latin typeface="Times New Roman" panose="02020603050405020304" pitchFamily="18" charset="0"/>
                <a:ea typeface="Times New Roman"/>
                <a:cs typeface="Times New Roman" panose="02020603050405020304" pitchFamily="18" charset="0"/>
                <a:sym typeface="Times New Roman"/>
              </a:rPr>
              <a:t>Amaç 3 :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Bireyin</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bilgi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beceri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yetkinliklerini</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geliştirmek</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amacıyla</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bireysel</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toplumsal</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istihdam</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odaklı</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yeni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yaklaşımla</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hayat</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boyu</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öğrenme</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imkânları</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sunmak</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lang="tr-TR" sz="1200" b="1" i="0" u="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l" rtl="0">
              <a:lnSpc>
                <a:spcPct val="100000"/>
              </a:lnSpc>
              <a:spcBef>
                <a:spcPts val="0"/>
              </a:spcBef>
              <a:spcAft>
                <a:spcPts val="0"/>
              </a:spcAft>
              <a:buClr>
                <a:srgbClr val="FF65FF"/>
              </a:buClr>
              <a:buSzPts val="1200"/>
              <a:buFont typeface="Times New Roman"/>
              <a:buNone/>
            </a:pPr>
            <a:r>
              <a:rPr lang="en-US" sz="1200" b="0" i="0" u="none">
                <a:solidFill>
                  <a:srgbClr val="FF65FF"/>
                </a:solidFill>
                <a:latin typeface="Times New Roman" panose="02020603050405020304" pitchFamily="18" charset="0"/>
                <a:ea typeface="Times New Roman"/>
                <a:cs typeface="Times New Roman" panose="02020603050405020304" pitchFamily="18" charset="0"/>
                <a:sym typeface="Times New Roman"/>
              </a:rPr>
              <a:t>Hedef 3.1: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Farklı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yeteneklere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özelliklere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ihtiyaçlara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birikimlere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sahip</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tüm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bireylerin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yaygın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eğitimden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aktif</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yararlanabilmeleri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amacıyla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kapsayıcılık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sağlanacaktır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FF65FF"/>
              </a:buClr>
              <a:buSzPts val="1200"/>
              <a:buFont typeface="Times New Roman"/>
              <a:buNone/>
            </a:pPr>
            <a:r>
              <a:rPr lang="en-US" sz="1200" b="0" i="0" u="none" err="1">
                <a:solidFill>
                  <a:srgbClr val="FF65FF"/>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FF65FF"/>
                </a:solidFill>
                <a:latin typeface="Times New Roman" panose="02020603050405020304" pitchFamily="18" charset="0"/>
                <a:ea typeface="Times New Roman"/>
                <a:cs typeface="Times New Roman" panose="02020603050405020304" pitchFamily="18" charset="0"/>
                <a:sym typeface="Times New Roman"/>
              </a:rPr>
              <a:t> 3.2: </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Hayat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boyu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faaliyetleri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bireylerde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kişisel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çevresel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mesleki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anlamda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farkındalık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oluşturulacaktır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FF65FF"/>
              </a:buClr>
              <a:buSzPts val="1200"/>
              <a:buFont typeface="Times New Roman"/>
              <a:buNone/>
            </a:pPr>
            <a:r>
              <a:rPr lang="en-US" sz="1200" b="0" i="0" u="none" err="1">
                <a:solidFill>
                  <a:srgbClr val="FF65FF"/>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FF65FF"/>
                </a:solidFill>
                <a:latin typeface="Times New Roman" panose="02020603050405020304" pitchFamily="18" charset="0"/>
                <a:ea typeface="Times New Roman"/>
                <a:cs typeface="Times New Roman" panose="02020603050405020304" pitchFamily="18" charset="0"/>
                <a:sym typeface="Times New Roman"/>
              </a:rPr>
              <a:t> 3.3 :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Tüm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bireylere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yönelik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günümüz</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ihtiyaçlarına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uygun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genel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mesleki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teknik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kurs</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programları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hazırlanacaktır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FF65FF"/>
              </a:buClr>
              <a:buSzPts val="1200"/>
              <a:buFont typeface="Times New Roman"/>
              <a:buNone/>
            </a:pPr>
            <a:r>
              <a:rPr lang="en-US" sz="1200" b="0" i="0" u="none" err="1">
                <a:solidFill>
                  <a:srgbClr val="FF65FF"/>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FF65FF"/>
                </a:solidFill>
                <a:latin typeface="Times New Roman" panose="02020603050405020304" pitchFamily="18" charset="0"/>
                <a:ea typeface="Times New Roman"/>
                <a:cs typeface="Times New Roman" panose="02020603050405020304" pitchFamily="18" charset="0"/>
                <a:sym typeface="Times New Roman"/>
              </a:rPr>
              <a:t> 3.4 : </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Özel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yaygın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hizmetlerinin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niteliği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fırsat</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eşitliği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erişilebilirlik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bağlamında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hayat</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boyu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öğrenmeyi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destekleyecek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şekilde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uluslararası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standartlara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uygun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artırılacaktır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p:txBody>
      </p:sp>
      <p:sp>
        <p:nvSpPr>
          <p:cNvPr id="1127" name="Google Shape;1127;p54"/>
          <p:cNvSpPr/>
          <p:nvPr/>
        </p:nvSpPr>
        <p:spPr>
          <a:xfrm>
            <a:off x="8428037" y="5497512"/>
            <a:ext cx="4149725" cy="2632075"/>
          </a:xfrm>
          <a:prstGeom prst="wedgeEllipseCallout">
            <a:avLst>
              <a:gd name="adj1" fmla="val -20426"/>
              <a:gd name="adj2" fmla="val -2111"/>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alibri"/>
              <a:buNone/>
            </a:pPr>
            <a:r>
              <a:rPr lang="en-US" sz="3200" b="1" i="0" u="none">
                <a:solidFill>
                  <a:schemeClr val="dk1"/>
                </a:solidFill>
                <a:latin typeface="Calibri"/>
                <a:ea typeface="Calibri"/>
                <a:cs typeface="Calibri"/>
                <a:sym typeface="Calibri"/>
              </a:rPr>
              <a:t>ÖRNEKTİR. </a:t>
            </a:r>
            <a:endParaRPr/>
          </a:p>
          <a:p>
            <a:pPr marL="0" marR="0" lvl="0" indent="0" algn="ctr" rtl="0">
              <a:lnSpc>
                <a:spcPct val="100000"/>
              </a:lnSpc>
              <a:spcBef>
                <a:spcPts val="0"/>
              </a:spcBef>
              <a:spcAft>
                <a:spcPts val="0"/>
              </a:spcAft>
              <a:buClr>
                <a:schemeClr val="dk1"/>
              </a:buClr>
              <a:buSzPts val="1600"/>
              <a:buFont typeface="Calibri"/>
              <a:buNone/>
            </a:pPr>
            <a:r>
              <a:rPr lang="en-US" sz="1600" b="0" i="0" u="none">
                <a:solidFill>
                  <a:schemeClr val="dk1"/>
                </a:solidFill>
                <a:latin typeface="Calibri"/>
                <a:ea typeface="Calibri"/>
                <a:cs typeface="Calibri"/>
                <a:sym typeface="Calibri"/>
              </a:rPr>
              <a:t>BELİRLENEN AMAÇ VE HEDEFLER BURAYA YAZILACAK</a:t>
            </a:r>
            <a:endParaRPr/>
          </a:p>
        </p:txBody>
      </p:sp>
      <p:sp>
        <p:nvSpPr>
          <p:cNvPr id="2" name="Slayt Numarası Yer Tutucusu 1">
            <a:extLst>
              <a:ext uri="{FF2B5EF4-FFF2-40B4-BE49-F238E27FC236}">
                <a16:creationId xmlns:a16="http://schemas.microsoft.com/office/drawing/2014/main" xmlns="" id="{58E57B6F-C86D-C4C1-E008-9863680C94F9}"/>
              </a:ext>
            </a:extLst>
          </p:cNvPr>
          <p:cNvSpPr>
            <a:spLocks noGrp="1"/>
          </p:cNvSpPr>
          <p:nvPr>
            <p:ph type="sldNum" idx="12"/>
          </p:nvPr>
        </p:nvSpPr>
        <p:spPr/>
        <p:txBody>
          <a:bodyPr/>
          <a:lstStyle/>
          <a:p>
            <a:r>
              <a:rPr lang="tr-TR" b="1">
                <a:solidFill>
                  <a:schemeClr val="tx1"/>
                </a:solidFill>
                <a:latin typeface="Times New Roman" panose="02020603050405020304" pitchFamily="18" charset="0"/>
                <a:cs typeface="Times New Roman" panose="02020603050405020304" pitchFamily="18" charset="0"/>
              </a:rPr>
              <a:t>39</a:t>
            </a:r>
            <a:endParaRPr lang="en-US" b="1">
              <a:solidFill>
                <a:schemeClr val="tx1"/>
              </a:solidFill>
              <a:latin typeface="Times New Roman" panose="02020603050405020304" pitchFamily="18" charset="0"/>
              <a:cs typeface="Times New Roman" panose="02020603050405020304" pitchFamily="18" charset="0"/>
            </a:endParaRPr>
          </a:p>
          <a:p>
            <a:pPr marL="0" lvl="0" indent="0" algn="r" rtl="0">
              <a:spcBef>
                <a:spcPts val="0"/>
              </a:spcBef>
              <a:spcAft>
                <a:spcPts val="0"/>
              </a:spcAft>
              <a:buNone/>
            </a:pP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3" name="Google Shape;1133;p55"/>
          <p:cNvSpPr/>
          <p:nvPr/>
        </p:nvSpPr>
        <p:spPr>
          <a:xfrm>
            <a:off x="1447800" y="1788750"/>
            <a:ext cx="5257799" cy="313270"/>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a:solidFill>
                  <a:srgbClr val="FFFFFF"/>
                </a:solidFill>
                <a:latin typeface="Calibri"/>
                <a:ea typeface="Calibri"/>
                <a:cs typeface="Calibri"/>
                <a:sym typeface="Calibri"/>
              </a:rPr>
              <a:t>HEDEF KARTLARI</a:t>
            </a:r>
            <a:endParaRPr/>
          </a:p>
        </p:txBody>
      </p:sp>
      <p:graphicFrame>
        <p:nvGraphicFramePr>
          <p:cNvPr id="1135" name="Google Shape;1135;p55"/>
          <p:cNvGraphicFramePr/>
          <p:nvPr>
            <p:extLst>
              <p:ext uri="{D42A27DB-BD31-4B8C-83A1-F6EECF244321}">
                <p14:modId xmlns:p14="http://schemas.microsoft.com/office/powerpoint/2010/main" xmlns="" val="1670967479"/>
              </p:ext>
            </p:extLst>
          </p:nvPr>
        </p:nvGraphicFramePr>
        <p:xfrm>
          <a:off x="860197" y="2326595"/>
          <a:ext cx="5840867" cy="6361418"/>
        </p:xfrm>
        <a:graphic>
          <a:graphicData uri="http://schemas.openxmlformats.org/drawingml/2006/table">
            <a:tbl>
              <a:tblPr>
                <a:noFill/>
                <a:tableStyleId>{85591258-8B19-4969-B31F-6914642E252F}</a:tableStyleId>
              </a:tblPr>
              <a:tblGrid>
                <a:gridCol w="1375276">
                  <a:extLst>
                    <a:ext uri="{9D8B030D-6E8A-4147-A177-3AD203B41FA5}">
                      <a16:colId xmlns:a16="http://schemas.microsoft.com/office/drawing/2014/main" xmlns="" val="20000"/>
                    </a:ext>
                  </a:extLst>
                </a:gridCol>
                <a:gridCol w="4465591">
                  <a:extLst>
                    <a:ext uri="{9D8B030D-6E8A-4147-A177-3AD203B41FA5}">
                      <a16:colId xmlns:a16="http://schemas.microsoft.com/office/drawing/2014/main" xmlns="" val="20001"/>
                    </a:ext>
                  </a:extLst>
                </a:gridCol>
              </a:tblGrid>
              <a:tr h="328508">
                <a:tc gridSpan="2">
                  <a:txBody>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TEMA: </a:t>
                      </a:r>
                      <a:r>
                        <a:rPr lang="en-US" sz="1200" b="1" i="0" u="none" strike="noStrike" cap="none" err="1">
                          <a:solidFill>
                            <a:srgbClr val="000000"/>
                          </a:solidFill>
                          <a:latin typeface="Calibri"/>
                          <a:ea typeface="Calibri"/>
                          <a:cs typeface="Calibri"/>
                          <a:sym typeface="Calibri"/>
                        </a:rPr>
                        <a:t>Kurumsal</a:t>
                      </a:r>
                      <a:r>
                        <a:rPr lang="en-US" sz="1200" b="1" i="0" u="none" strike="noStrike" cap="none">
                          <a:solidFill>
                            <a:srgbClr val="000000"/>
                          </a:solidFill>
                          <a:latin typeface="Calibri"/>
                          <a:ea typeface="Calibri"/>
                          <a:cs typeface="Calibri"/>
                          <a:sym typeface="Calibri"/>
                        </a:rPr>
                        <a:t> </a:t>
                      </a:r>
                      <a:r>
                        <a:rPr lang="en-US" sz="1200" b="1" i="0" u="none" strike="noStrike" cap="none" err="1">
                          <a:solidFill>
                            <a:srgbClr val="000000"/>
                          </a:solidFill>
                          <a:latin typeface="Calibri"/>
                          <a:ea typeface="Calibri"/>
                          <a:cs typeface="Calibri"/>
                          <a:sym typeface="Calibri"/>
                        </a:rPr>
                        <a:t>Kapasite</a:t>
                      </a:r>
                      <a:endParaRPr/>
                    </a:p>
                  </a:txBody>
                  <a:tcPr marL="9525" marR="9525" marT="95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AF84"/>
                    </a:solidFill>
                  </a:tcPr>
                </a:tc>
                <a:tc hMerge="1">
                  <a:txBody>
                    <a:bodyPr/>
                    <a:lstStyle/>
                    <a:p>
                      <a:endParaRPr lang="tr-TR"/>
                    </a:p>
                  </a:txBody>
                  <a:tcPr/>
                </a:tc>
                <a:extLst>
                  <a:ext uri="{0D108BD9-81ED-4DB2-BD59-A6C34878D82A}">
                    <a16:rowId xmlns:a16="http://schemas.microsoft.com/office/drawing/2014/main" xmlns="" val="10000"/>
                  </a:ext>
                </a:extLst>
              </a:tr>
              <a:tr h="314646">
                <a:tc gridSpan="2">
                  <a:txBody>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Okul/</a:t>
                      </a:r>
                      <a:r>
                        <a:rPr lang="en-US" sz="1200" b="1" i="0" u="none" strike="noStrike" cap="none" err="1">
                          <a:solidFill>
                            <a:srgbClr val="000000"/>
                          </a:solidFill>
                          <a:latin typeface="Calibri"/>
                          <a:ea typeface="Calibri"/>
                          <a:cs typeface="Calibri"/>
                          <a:sym typeface="Calibri"/>
                        </a:rPr>
                        <a:t>Kurum</a:t>
                      </a:r>
                      <a:r>
                        <a:rPr lang="en-US" sz="1200" b="1" i="0" u="none" strike="noStrike" cap="none">
                          <a:solidFill>
                            <a:srgbClr val="000000"/>
                          </a:solidFill>
                          <a:latin typeface="Calibri"/>
                          <a:ea typeface="Calibri"/>
                          <a:cs typeface="Calibri"/>
                          <a:sym typeface="Calibri"/>
                        </a:rPr>
                        <a:t> </a:t>
                      </a:r>
                      <a:r>
                        <a:rPr lang="en-US" sz="1200" b="1" i="0" u="none" strike="noStrike" cap="none" err="1">
                          <a:solidFill>
                            <a:srgbClr val="000000"/>
                          </a:solidFill>
                          <a:latin typeface="Calibri"/>
                          <a:ea typeface="Calibri"/>
                          <a:cs typeface="Calibri"/>
                          <a:sym typeface="Calibri"/>
                        </a:rPr>
                        <a:t>Türü</a:t>
                      </a:r>
                      <a:r>
                        <a:rPr lang="en-US" sz="1200" b="1" i="0" u="none" strike="noStrike" cap="none">
                          <a:solidFill>
                            <a:srgbClr val="000000"/>
                          </a:solidFill>
                          <a:latin typeface="Calibri"/>
                          <a:ea typeface="Calibri"/>
                          <a:cs typeface="Calibri"/>
                          <a:sym typeface="Calibri"/>
                        </a:rPr>
                        <a:t>:</a:t>
                      </a:r>
                      <a:r>
                        <a:rPr lang="tr-TR" sz="1200" b="1" i="0" u="none" strike="noStrike" cap="none">
                          <a:solidFill>
                            <a:srgbClr val="000000"/>
                          </a:solidFill>
                          <a:latin typeface="Calibri"/>
                          <a:ea typeface="Calibri"/>
                          <a:cs typeface="Calibri"/>
                          <a:sym typeface="Calibri"/>
                        </a:rPr>
                        <a:t>Ortaokul</a:t>
                      </a:r>
                      <a:endParaRPr/>
                    </a:p>
                  </a:txBody>
                  <a:tcPr marL="9525" marR="9525" marT="95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AF84"/>
                    </a:solidFill>
                  </a:tcPr>
                </a:tc>
                <a:tc hMerge="1">
                  <a:txBody>
                    <a:bodyPr/>
                    <a:lstStyle/>
                    <a:p>
                      <a:endParaRPr lang="tr-TR"/>
                    </a:p>
                  </a:txBody>
                  <a:tcPr/>
                </a:tc>
                <a:extLst>
                  <a:ext uri="{0D108BD9-81ED-4DB2-BD59-A6C34878D82A}">
                    <a16:rowId xmlns:a16="http://schemas.microsoft.com/office/drawing/2014/main" xmlns="" val="10001"/>
                  </a:ext>
                </a:extLst>
              </a:tr>
              <a:tr h="522568">
                <a:tc>
                  <a:txBody>
                    <a:bodyPr/>
                    <a:lstStyle/>
                    <a:p>
                      <a:pPr marL="0" marR="0" lvl="0" indent="0" algn="l" rtl="0">
                        <a:lnSpc>
                          <a:spcPct val="100000"/>
                        </a:lnSpc>
                        <a:spcBef>
                          <a:spcPts val="0"/>
                        </a:spcBef>
                        <a:spcAft>
                          <a:spcPts val="0"/>
                        </a:spcAft>
                        <a:buClr>
                          <a:srgbClr val="000000"/>
                        </a:buClr>
                        <a:buSzPts val="1100"/>
                        <a:buFont typeface="Calibri"/>
                        <a:buNone/>
                      </a:pPr>
                      <a:r>
                        <a:rPr lang="en-US" sz="1100" b="1" i="0" u="none" strike="noStrike" cap="none" err="1">
                          <a:solidFill>
                            <a:srgbClr val="000000"/>
                          </a:solidFill>
                          <a:latin typeface="Calibri"/>
                          <a:ea typeface="Calibri"/>
                          <a:cs typeface="Calibri"/>
                          <a:sym typeface="Calibri"/>
                        </a:rPr>
                        <a:t>Amaç</a:t>
                      </a:r>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F4AF84"/>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A1 </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Ortaokul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kurumlarının</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eğitimin</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temel</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ilkeleri</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doğrultusunda</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niteliğini</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arttırmak</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amacıyla</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kurumsal</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kapasite</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geliştirilecektir</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xmlns="" val="10002"/>
                  </a:ext>
                </a:extLst>
              </a:tr>
              <a:tr h="508707">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strike="noStrike" cap="none">
                          <a:solidFill>
                            <a:srgbClr val="000000"/>
                          </a:solidFill>
                          <a:latin typeface="Times New Roman"/>
                          <a:ea typeface="Times New Roman"/>
                          <a:cs typeface="Times New Roman"/>
                          <a:sym typeface="Times New Roman"/>
                        </a:rPr>
                        <a:t> </a:t>
                      </a:r>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H.1.1 </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Okul</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da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fiziki</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mekânların</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okulun</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ihtiyaç</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hedefleri</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doğrultusunda</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iyileştirilmesi</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sağlanacaktır</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D9D9D9"/>
                    </a:solidFill>
                  </a:tcPr>
                </a:tc>
                <a:extLst>
                  <a:ext uri="{0D108BD9-81ED-4DB2-BD59-A6C34878D82A}">
                    <a16:rowId xmlns:a16="http://schemas.microsoft.com/office/drawing/2014/main" xmlns="" val="10003"/>
                  </a:ext>
                </a:extLst>
              </a:tr>
              <a:tr h="290939">
                <a:tc>
                  <a:txBody>
                    <a:bodyPr/>
                    <a:lstStyle/>
                    <a:p>
                      <a:pPr marL="0" marR="0" lvl="0" indent="0" algn="l" rtl="0">
                        <a:lnSpc>
                          <a:spcPct val="100000"/>
                        </a:lnSpc>
                        <a:spcBef>
                          <a:spcPts val="0"/>
                        </a:spcBef>
                        <a:spcAft>
                          <a:spcPts val="0"/>
                        </a:spcAft>
                        <a:buClr>
                          <a:srgbClr val="000000"/>
                        </a:buClr>
                        <a:buSzPts val="1600"/>
                        <a:buFont typeface="Times New Roman"/>
                        <a:buNone/>
                      </a:pPr>
                      <a:r>
                        <a:rPr lang="en-US" sz="1600" b="0" i="0" u="none" strike="noStrike" cap="none">
                          <a:solidFill>
                            <a:srgbClr val="000000"/>
                          </a:solidFill>
                          <a:latin typeface="Times New Roman"/>
                          <a:ea typeface="Times New Roman"/>
                          <a:cs typeface="Times New Roman"/>
                          <a:sym typeface="Times New Roman"/>
                        </a:rPr>
                        <a:t> </a:t>
                      </a:r>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algn="l"/>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PG.1.</a:t>
                      </a:r>
                      <a:r>
                        <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Bağımlılıkla</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mücadele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ile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ilgili</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konularda</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eğitim</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öğrenci</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öğretmen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sayısı</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10004"/>
                  </a:ext>
                </a:extLst>
              </a:tr>
              <a:tr h="418939">
                <a:tc>
                  <a:txBody>
                    <a:bodyPr/>
                    <a:lstStyle/>
                    <a:p>
                      <a:pPr marL="0" marR="0" lvl="0" indent="0" algn="l" rtl="0">
                        <a:lnSpc>
                          <a:spcPct val="100000"/>
                        </a:lnSpc>
                        <a:spcBef>
                          <a:spcPts val="0"/>
                        </a:spcBef>
                        <a:spcAft>
                          <a:spcPts val="0"/>
                        </a:spcAft>
                        <a:buClr>
                          <a:srgbClr val="000000"/>
                        </a:buClr>
                        <a:buSzPts val="1100"/>
                        <a:buFont typeface="Calibri"/>
                        <a:buNone/>
                      </a:pPr>
                      <a:r>
                        <a:rPr lang="en-US" sz="1100" b="1" i="0" u="none" strike="noStrike" cap="none" err="1">
                          <a:solidFill>
                            <a:srgbClr val="000000"/>
                          </a:solidFill>
                          <a:latin typeface="Calibri"/>
                          <a:ea typeface="Calibri"/>
                          <a:cs typeface="Calibri"/>
                          <a:sym typeface="Calibri"/>
                        </a:rPr>
                        <a:t>Performans</a:t>
                      </a:r>
                      <a:r>
                        <a:rPr lang="en-US" sz="1100" b="1" i="0" u="none" strike="noStrike" cap="none">
                          <a:solidFill>
                            <a:srgbClr val="000000"/>
                          </a:solidFill>
                          <a:latin typeface="Calibri"/>
                          <a:ea typeface="Calibri"/>
                          <a:cs typeface="Calibri"/>
                          <a:sym typeface="Calibri"/>
                        </a:rPr>
                        <a:t> </a:t>
                      </a:r>
                      <a:r>
                        <a:rPr lang="en-US" sz="1100" b="1" i="0" u="none" strike="noStrike" cap="none" err="1">
                          <a:solidFill>
                            <a:srgbClr val="000000"/>
                          </a:solidFill>
                          <a:latin typeface="Calibri"/>
                          <a:ea typeface="Calibri"/>
                          <a:cs typeface="Calibri"/>
                          <a:sym typeface="Calibri"/>
                        </a:rPr>
                        <a:t>Göstergeleri</a:t>
                      </a:r>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algn="l"/>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PG. 1.</a:t>
                      </a:r>
                      <a:r>
                        <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Sağlıklı</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beslenme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obezite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ile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ilgili</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konularda</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verilen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eğitim</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alan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öğrenci</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 veli sayısı.</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10005"/>
                  </a:ext>
                </a:extLst>
              </a:tr>
              <a:tr h="313270">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 </a:t>
                      </a:r>
                      <a:endParaRPr/>
                    </a:p>
                  </a:txBody>
                  <a:tcPr marL="9525" marR="9525" marT="9525"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F4AF84"/>
                    </a:solidFill>
                  </a:tcPr>
                </a:tc>
                <a:tc>
                  <a:txBody>
                    <a:bodyPr/>
                    <a:lstStyle/>
                    <a:p>
                      <a:pPr algn="l"/>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PG.1.3.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Akran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zorbalığı</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siber</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zorbalıkla</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ilgili</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konularda</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eğitim</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öğretmen,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öğrenci</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 veli sayısı.</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lgn="ctr">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xmlns="" val="10006"/>
                  </a:ext>
                </a:extLst>
              </a:tr>
              <a:tr h="356518">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strike="noStrike" cap="none">
                          <a:solidFill>
                            <a:srgbClr val="000000"/>
                          </a:solidFill>
                          <a:latin typeface="Times New Roman"/>
                          <a:ea typeface="Times New Roman"/>
                          <a:cs typeface="Times New Roman"/>
                          <a:sym typeface="Times New Roman"/>
                        </a:rPr>
                        <a:t> </a:t>
                      </a:r>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F4AF84"/>
                    </a:solidFill>
                  </a:tcPr>
                </a:tc>
                <a:tc>
                  <a:txBody>
                    <a:bodyPr/>
                    <a:lstStyle/>
                    <a:p>
                      <a:pPr algn="l">
                        <a:spcBef>
                          <a:spcPts val="27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PG..1.</a:t>
                      </a:r>
                      <a:r>
                        <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Hijyen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gıda</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güvenliği</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bulaşıcı</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hastalıklar</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ile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ilgili</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konularda</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spcBef>
                          <a:spcPts val="27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verilen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eğitim</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öğrenci,öğretmen</a:t>
                      </a:r>
                      <a:r>
                        <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ve personel sayısı</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solidFill>
                      <a:srgbClr val="D9D9D9"/>
                    </a:solidFill>
                  </a:tcPr>
                </a:tc>
                <a:extLst>
                  <a:ext uri="{0D108BD9-81ED-4DB2-BD59-A6C34878D82A}">
                    <a16:rowId xmlns:a16="http://schemas.microsoft.com/office/drawing/2014/main" xmlns="" val="10007"/>
                  </a:ext>
                </a:extLst>
              </a:tr>
              <a:tr h="596426">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100" b="0" i="0" u="none" strike="noStrike" cap="none">
                          <a:solidFill>
                            <a:srgbClr val="000000"/>
                          </a:solidFill>
                          <a:latin typeface="Times New Roman"/>
                          <a:ea typeface="Times New Roman"/>
                          <a:cs typeface="Times New Roman"/>
                          <a:sym typeface="Times New Roman"/>
                        </a:rPr>
                        <a:t> </a:t>
                      </a:r>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algn="l"/>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PG. 1.</a:t>
                      </a:r>
                      <a:r>
                        <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Sivil</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savunma</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eğitimlerine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katılan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öğrenci</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öğretmen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sayısı</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endPar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PG1.6.Afet ve acil durum tatbikat sayısı.</a:t>
                      </a:r>
                    </a:p>
                    <a:p>
                      <a:pPr algn="l"/>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10008"/>
                  </a:ext>
                </a:extLst>
              </a:tr>
              <a:tr h="348201">
                <a:tc>
                  <a:txBody>
                    <a:bodyPr/>
                    <a:lstStyle/>
                    <a:p>
                      <a:pPr marL="0" marR="0" lvl="0" indent="0" algn="l" rtl="0">
                        <a:lnSpc>
                          <a:spcPct val="100000"/>
                        </a:lnSpc>
                        <a:spcBef>
                          <a:spcPts val="0"/>
                        </a:spcBef>
                        <a:spcAft>
                          <a:spcPts val="0"/>
                        </a:spcAft>
                        <a:buClr>
                          <a:srgbClr val="000000"/>
                        </a:buClr>
                        <a:buSzPts val="1100"/>
                        <a:buFont typeface="Calibri"/>
                        <a:buNone/>
                      </a:pPr>
                      <a:r>
                        <a:rPr lang="en-US" sz="1100" b="1" i="0" u="none" strike="noStrike" cap="none" err="1">
                          <a:solidFill>
                            <a:srgbClr val="000000"/>
                          </a:solidFill>
                          <a:latin typeface="Calibri"/>
                          <a:ea typeface="Calibri"/>
                          <a:cs typeface="Calibri"/>
                          <a:sym typeface="Calibri"/>
                        </a:rPr>
                        <a:t>Stratejiler</a:t>
                      </a:r>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algn="l"/>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S.1.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Eğitim</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ortamları</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iş</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sağlığı</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güvenliği</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yönergesine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uygun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hâle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getirilecektir.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10009"/>
                  </a:ext>
                </a:extLst>
              </a:tr>
              <a:tr h="727348">
                <a:tc>
                  <a:txBody>
                    <a:bodyPr/>
                    <a:lstStyle/>
                    <a:p>
                      <a:pPr marL="0" marR="0" lvl="0" indent="0" algn="l" rtl="0">
                        <a:lnSpc>
                          <a:spcPct val="100000"/>
                        </a:lnSpc>
                        <a:spcBef>
                          <a:spcPts val="0"/>
                        </a:spcBef>
                        <a:spcAft>
                          <a:spcPts val="0"/>
                        </a:spcAft>
                        <a:buClr>
                          <a:srgbClr val="000000"/>
                        </a:buClr>
                        <a:buSzPts val="1100"/>
                        <a:buFont typeface="Calibri"/>
                        <a:buNone/>
                      </a:pPr>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algn="l"/>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S.2.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Öğrenci</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öğretmen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velilerde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farkındalık</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oluşturmak</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için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bağımlılıkla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mücadele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akran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tr-TR"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zorbalığı.,siber</a:t>
                      </a:r>
                      <a:r>
                        <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zorbalık,sağlıklı</a:t>
                      </a:r>
                      <a:r>
                        <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beslenme ve </a:t>
                      </a:r>
                      <a:r>
                        <a:rPr lang="tr-TR"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obezite.hijyen</a:t>
                      </a:r>
                      <a:r>
                        <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bulaşıcı hastalıklar ve gıda güvenliği gibi konularda alan uzmanları ile iş birliğinde eğitimler düzenlenecektir.</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1688721623"/>
                  </a:ext>
                </a:extLst>
              </a:tr>
              <a:tr h="472776">
                <a:tc>
                  <a:txBody>
                    <a:bodyPr/>
                    <a:lstStyle/>
                    <a:p>
                      <a:pPr marL="0" marR="0" lvl="0" indent="0" algn="l" rtl="0">
                        <a:lnSpc>
                          <a:spcPct val="100000"/>
                        </a:lnSpc>
                        <a:spcBef>
                          <a:spcPts val="0"/>
                        </a:spcBef>
                        <a:spcAft>
                          <a:spcPts val="0"/>
                        </a:spcAft>
                        <a:buClr>
                          <a:srgbClr val="000000"/>
                        </a:buClr>
                        <a:buSzPts val="1100"/>
                        <a:buFont typeface="Calibri"/>
                        <a:buNone/>
                      </a:pPr>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algn="l">
                        <a:spcBef>
                          <a:spcPts val="26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S.3.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Doğa</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insan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teknoloji</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kaynaklı</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deprem</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heyelan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yangın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spcBef>
                          <a:spcPts val="26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çığ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salgın</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hastalıklar</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spcBef>
                          <a:spcPts val="260"/>
                        </a:spcBef>
                        <a:spcAft>
                          <a:spcPts val="0"/>
                        </a:spcAft>
                      </a:pPr>
                      <a:r>
                        <a:rPr lang="tr-TR" sz="12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Vd</a:t>
                      </a:r>
                      <a:r>
                        <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afetlere karşı gerekli tedbirlerin alınması için çalışmalar yapılacaktır.</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3535825684"/>
                  </a:ext>
                </a:extLst>
              </a:tr>
              <a:tr h="313270">
                <a:tc>
                  <a:txBody>
                    <a:bodyPr/>
                    <a:lstStyle/>
                    <a:p>
                      <a:pPr marL="0" marR="0" lvl="0" indent="0" algn="l" rtl="0">
                        <a:lnSpc>
                          <a:spcPct val="10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 </a:t>
                      </a:r>
                      <a:endParaRPr/>
                    </a:p>
                  </a:txBody>
                  <a:tcPr marL="9525" marR="9525" marT="9525"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F4AF84"/>
                    </a:solidFill>
                  </a:tcPr>
                </a:tc>
                <a:tc>
                  <a:txBody>
                    <a:bodyPr/>
                    <a:lstStyle/>
                    <a:p>
                      <a:pPr algn="l"/>
                      <a:endParaRPr lang="tr-T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xmlns="" val="10010"/>
                  </a:ext>
                </a:extLst>
              </a:tr>
            </a:tbl>
          </a:graphicData>
        </a:graphic>
      </p:graphicFrame>
      <p:sp>
        <p:nvSpPr>
          <p:cNvPr id="2" name="Slayt Numarası Yer Tutucusu 1">
            <a:extLst>
              <a:ext uri="{FF2B5EF4-FFF2-40B4-BE49-F238E27FC236}">
                <a16:creationId xmlns:a16="http://schemas.microsoft.com/office/drawing/2014/main" xmlns="" id="{8BEC5B81-A63F-58C0-13AF-925A639ECC0F}"/>
              </a:ext>
            </a:extLst>
          </p:cNvPr>
          <p:cNvSpPr>
            <a:spLocks noGrp="1"/>
          </p:cNvSpPr>
          <p:nvPr>
            <p:ph type="sldNum" idx="12"/>
          </p:nvPr>
        </p:nvSpPr>
        <p:spPr/>
        <p:txBody>
          <a:bodyPr/>
          <a:lstStyle/>
          <a:p>
            <a:r>
              <a:rPr lang="tr-TR" b="1">
                <a:solidFill>
                  <a:schemeClr val="tx1"/>
                </a:solidFill>
                <a:latin typeface="Times New Roman" panose="02020603050405020304" pitchFamily="18" charset="0"/>
                <a:cs typeface="Times New Roman" panose="02020603050405020304" pitchFamily="18" charset="0"/>
              </a:rPr>
              <a:t>40</a:t>
            </a:r>
            <a:endParaRPr lang="en-US" b="1">
              <a:solidFill>
                <a:schemeClr val="tx1"/>
              </a:solidFill>
              <a:latin typeface="Times New Roman" panose="02020603050405020304" pitchFamily="18" charset="0"/>
              <a:cs typeface="Times New Roman" panose="02020603050405020304" pitchFamily="18" charset="0"/>
            </a:endParaRPr>
          </a:p>
          <a:p>
            <a:pPr marL="0" lvl="0" indent="0" algn="r" rtl="0">
              <a:spcBef>
                <a:spcPts val="0"/>
              </a:spcBef>
              <a:spcAft>
                <a:spcPts val="0"/>
              </a:spcAft>
              <a:buNone/>
            </a:pPr>
            <a:endParaRPr lang="en-US"/>
          </a:p>
        </p:txBody>
      </p:sp>
      <p:sp>
        <p:nvSpPr>
          <p:cNvPr id="4" name="Google Shape;1125;p54">
            <a:extLst>
              <a:ext uri="{FF2B5EF4-FFF2-40B4-BE49-F238E27FC236}">
                <a16:creationId xmlns:a16="http://schemas.microsoft.com/office/drawing/2014/main" xmlns="" id="{5B507E51-F841-4D32-FC47-057B9DC09AE3}"/>
              </a:ext>
            </a:extLst>
          </p:cNvPr>
          <p:cNvSpPr/>
          <p:nvPr/>
        </p:nvSpPr>
        <p:spPr>
          <a:xfrm>
            <a:off x="891381" y="1788750"/>
            <a:ext cx="556419" cy="313270"/>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4.</a:t>
            </a:r>
            <a:r>
              <a:rPr lang="tr-TR"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2.1</a:t>
            </a:r>
            <a:endParaRPr sz="1200">
              <a:latin typeface="Times New Roman" panose="02020603050405020304" pitchFamily="18" charset="0"/>
              <a:cs typeface="Times New Roman" panose="02020603050405020304" pitchFamily="18" charset="0"/>
            </a:endParaRPr>
          </a:p>
        </p:txBody>
      </p:sp>
      <p:sp>
        <p:nvSpPr>
          <p:cNvPr id="5" name="Google Shape;1133;p55">
            <a:extLst>
              <a:ext uri="{FF2B5EF4-FFF2-40B4-BE49-F238E27FC236}">
                <a16:creationId xmlns:a16="http://schemas.microsoft.com/office/drawing/2014/main" xmlns="" id="{583CDBAE-9ADB-16FC-C85F-4A04A2E648EA}"/>
              </a:ext>
            </a:extLst>
          </p:cNvPr>
          <p:cNvSpPr/>
          <p:nvPr/>
        </p:nvSpPr>
        <p:spPr>
          <a:xfrm>
            <a:off x="1443265" y="1206558"/>
            <a:ext cx="5257799" cy="313270"/>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a:solidFill>
                  <a:srgbClr val="FFFFFF"/>
                </a:solidFill>
                <a:latin typeface="Calibri"/>
                <a:ea typeface="Calibri"/>
                <a:cs typeface="Calibri"/>
                <a:sym typeface="Calibri"/>
              </a:rPr>
              <a:t>HEDEF</a:t>
            </a:r>
            <a:r>
              <a:rPr lang="tr-TR" sz="1400" b="1" i="0" u="none">
                <a:solidFill>
                  <a:srgbClr val="FFFFFF"/>
                </a:solidFill>
                <a:latin typeface="Calibri"/>
                <a:ea typeface="Calibri"/>
                <a:cs typeface="Calibri"/>
                <a:sym typeface="Calibri"/>
              </a:rPr>
              <a:t>LER</a:t>
            </a:r>
            <a:endParaRPr/>
          </a:p>
        </p:txBody>
      </p:sp>
      <p:sp>
        <p:nvSpPr>
          <p:cNvPr id="6" name="Google Shape;1125;p54">
            <a:extLst>
              <a:ext uri="{FF2B5EF4-FFF2-40B4-BE49-F238E27FC236}">
                <a16:creationId xmlns:a16="http://schemas.microsoft.com/office/drawing/2014/main" xmlns="" id="{036D98DD-7F0D-94A0-8759-3E7119E7B54E}"/>
              </a:ext>
            </a:extLst>
          </p:cNvPr>
          <p:cNvSpPr/>
          <p:nvPr/>
        </p:nvSpPr>
        <p:spPr>
          <a:xfrm>
            <a:off x="860197" y="1206558"/>
            <a:ext cx="551884" cy="313270"/>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4.</a:t>
            </a:r>
            <a:r>
              <a:rPr lang="tr-TR" sz="1400" b="1" i="0" u="none" strike="noStrike" cap="none">
                <a:solidFill>
                  <a:srgbClr val="FFFFFF"/>
                </a:solidFill>
                <a:latin typeface="Calibri"/>
                <a:ea typeface="Calibri"/>
                <a:cs typeface="Calibri"/>
                <a:sym typeface="Calibri"/>
              </a:rPr>
              <a:t>2</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3" name="Google Shape;1133;p55"/>
          <p:cNvSpPr/>
          <p:nvPr/>
        </p:nvSpPr>
        <p:spPr>
          <a:xfrm>
            <a:off x="1676400" y="1023938"/>
            <a:ext cx="5029199" cy="313270"/>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a:solidFill>
                  <a:srgbClr val="FFFFFF"/>
                </a:solidFill>
                <a:latin typeface="Calibri"/>
                <a:ea typeface="Calibri"/>
                <a:cs typeface="Calibri"/>
                <a:sym typeface="Calibri"/>
              </a:rPr>
              <a:t>HEDEF KARTLARI</a:t>
            </a:r>
            <a:endParaRPr/>
          </a:p>
        </p:txBody>
      </p:sp>
      <p:graphicFrame>
        <p:nvGraphicFramePr>
          <p:cNvPr id="1135" name="Google Shape;1135;p55"/>
          <p:cNvGraphicFramePr/>
          <p:nvPr/>
        </p:nvGraphicFramePr>
        <p:xfrm>
          <a:off x="864732" y="1659921"/>
          <a:ext cx="5840867" cy="7208397"/>
        </p:xfrm>
        <a:graphic>
          <a:graphicData uri="http://schemas.openxmlformats.org/drawingml/2006/table">
            <a:tbl>
              <a:tblPr>
                <a:noFill/>
                <a:tableStyleId>{85591258-8B19-4969-B31F-6914642E252F}</a:tableStyleId>
              </a:tblPr>
              <a:tblGrid>
                <a:gridCol w="1747159">
                  <a:extLst>
                    <a:ext uri="{9D8B030D-6E8A-4147-A177-3AD203B41FA5}">
                      <a16:colId xmlns:a16="http://schemas.microsoft.com/office/drawing/2014/main" xmlns="" val="20000"/>
                    </a:ext>
                  </a:extLst>
                </a:gridCol>
                <a:gridCol w="4093708">
                  <a:extLst>
                    <a:ext uri="{9D8B030D-6E8A-4147-A177-3AD203B41FA5}">
                      <a16:colId xmlns:a16="http://schemas.microsoft.com/office/drawing/2014/main" xmlns="" val="20001"/>
                    </a:ext>
                  </a:extLst>
                </a:gridCol>
              </a:tblGrid>
              <a:tr h="322281">
                <a:tc gridSpan="2">
                  <a:txBody>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TEMA: </a:t>
                      </a:r>
                      <a:r>
                        <a:rPr lang="en-US" sz="1200" b="1"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Eğitim Öğretime Erişim ve Katılım </a:t>
                      </a: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AF84"/>
                    </a:solidFill>
                  </a:tcPr>
                </a:tc>
                <a:tc hMerge="1">
                  <a:txBody>
                    <a:bodyPr/>
                    <a:lstStyle/>
                    <a:p>
                      <a:endParaRPr lang="tr-TR"/>
                    </a:p>
                  </a:txBody>
                  <a:tcPr/>
                </a:tc>
                <a:extLst>
                  <a:ext uri="{0D108BD9-81ED-4DB2-BD59-A6C34878D82A}">
                    <a16:rowId xmlns:a16="http://schemas.microsoft.com/office/drawing/2014/main" xmlns="" val="10000"/>
                  </a:ext>
                </a:extLst>
              </a:tr>
              <a:tr h="308682">
                <a:tc gridSpan="2">
                  <a:txBody>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Okul/</a:t>
                      </a:r>
                      <a:r>
                        <a:rPr lang="en-US" sz="12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Kurum</a:t>
                      </a: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Türü</a:t>
                      </a: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a:t>
                      </a:r>
                      <a:r>
                        <a:rPr lang="tr-TR"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Ortaokul</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AF84"/>
                    </a:solidFill>
                  </a:tcPr>
                </a:tc>
                <a:tc hMerge="1">
                  <a:txBody>
                    <a:bodyPr/>
                    <a:lstStyle/>
                    <a:p>
                      <a:endParaRPr lang="tr-TR"/>
                    </a:p>
                  </a:txBody>
                  <a:tcPr/>
                </a:tc>
                <a:extLst>
                  <a:ext uri="{0D108BD9-81ED-4DB2-BD59-A6C34878D82A}">
                    <a16:rowId xmlns:a16="http://schemas.microsoft.com/office/drawing/2014/main" xmlns="" val="10001"/>
                  </a:ext>
                </a:extLst>
              </a:tr>
              <a:tr h="512663">
                <a:tc>
                  <a:txBody>
                    <a:bodyPr/>
                    <a:lstStyle/>
                    <a:p>
                      <a:pPr marL="0" marR="0" lvl="0" indent="0" algn="l" rtl="0">
                        <a:lnSpc>
                          <a:spcPct val="100000"/>
                        </a:lnSpc>
                        <a:spcBef>
                          <a:spcPts val="0"/>
                        </a:spcBef>
                        <a:spcAft>
                          <a:spcPts val="0"/>
                        </a:spcAft>
                        <a:buClr>
                          <a:srgbClr val="000000"/>
                        </a:buClr>
                        <a:buSzPts val="1100"/>
                        <a:buFont typeface="Calibri"/>
                        <a:buNone/>
                      </a:pPr>
                      <a:r>
                        <a:rPr lang="en-US" sz="12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Amaç</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F4AF84"/>
                    </a:solidFill>
                  </a:tcPr>
                </a:tc>
                <a:tc>
                  <a:txBody>
                    <a:bodyPr/>
                    <a:lstStyle/>
                    <a:p>
                      <a:pPr marL="5715" algn="l">
                        <a:spcAft>
                          <a:spcPts val="0"/>
                        </a:spcAft>
                      </a:pPr>
                      <a:r>
                        <a:rPr lang="en-US" sz="1200" spc="-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A1. Öğrencilerin eğitim ve öğretime etkin katılımlarıyla süreci </a:t>
                      </a:r>
                      <a:endParaRPr lang="tr-TR" sz="1200" spc="-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715" algn="l">
                        <a:spcAft>
                          <a:spcPts val="0"/>
                        </a:spcAft>
                      </a:pPr>
                      <a:r>
                        <a:rPr lang="en-US" sz="1200" spc="-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tamamlamalarını sağlamak. </a:t>
                      </a: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xmlns="" val="10002"/>
                  </a:ext>
                </a:extLst>
              </a:tr>
              <a:tr h="499064">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H1.1. Öğrencilerin okula erişim, devam ve okulu tamamlama </a:t>
                      </a:r>
                      <a:endParaRPr lang="tr-TR"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oranları artırılacaktır.  </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solidFill>
                      <a:srgbClr val="D9D9D9"/>
                    </a:solidFill>
                  </a:tcPr>
                </a:tc>
                <a:extLst>
                  <a:ext uri="{0D108BD9-81ED-4DB2-BD59-A6C34878D82A}">
                    <a16:rowId xmlns:a16="http://schemas.microsoft.com/office/drawing/2014/main" xmlns="" val="10003"/>
                  </a:ext>
                </a:extLst>
              </a:tr>
              <a:tr h="627947">
                <a:tc>
                  <a:txBody>
                    <a:bodyPr/>
                    <a:lstStyle/>
                    <a:p>
                      <a:pPr marL="0" marR="0" lvl="0" indent="0" algn="l" rtl="0">
                        <a:lnSpc>
                          <a:spcPct val="100000"/>
                        </a:lnSpc>
                        <a:spcBef>
                          <a:spcPts val="0"/>
                        </a:spcBef>
                        <a:spcAft>
                          <a:spcPts val="0"/>
                        </a:spcAft>
                        <a:buClr>
                          <a:srgbClr val="000000"/>
                        </a:buClr>
                        <a:buSzPts val="1100"/>
                        <a:buFont typeface="Calibri"/>
                        <a:buNone/>
                      </a:pPr>
                      <a:r>
                        <a:rPr lang="en-US" sz="12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Performans</a:t>
                      </a: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Göstergeleri</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PG1.1.1. İl‐ilçe özel eğitim hizmetleri kurulu tarafından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yerleştirilme kararı verilen</a:t>
                      </a:r>
                      <a:r>
                        <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öğrencilerin  kayıt yaptırma oranı (%)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10005"/>
                  </a:ext>
                </a:extLst>
              </a:tr>
              <a:tr h="493387">
                <a:tc>
                  <a:txBody>
                    <a:bodyPr/>
                    <a:lstStyle/>
                    <a:p>
                      <a:pPr marL="0" marR="0" lvl="0" indent="0" algn="l" rtl="0">
                        <a:lnSpc>
                          <a:spcPct val="100000"/>
                        </a:lnSpc>
                        <a:spcBef>
                          <a:spcPts val="0"/>
                        </a:spcBef>
                        <a:spcAft>
                          <a:spcPts val="0"/>
                        </a:spcAft>
                        <a:buClr>
                          <a:srgbClr val="000000"/>
                        </a:buClr>
                        <a:buSzPts val="11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9525" marR="9525" marT="9525"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F4AF8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PG1.1.2. Bir eğitim ve öğretim yılında bir dönem okula devam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etmeyen öğrenci oranı (%)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lgn="ctr">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xmlns="" val="10006"/>
                  </a:ext>
                </a:extLst>
              </a:tr>
              <a:tr h="627947">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solidFill>
                      <a:srgbClr val="F4AF8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PG1.1.3. Sağlık sorunları ve diğer nedenlerle okula devam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edemeyen öğrencilerin uygun eğitim  ortamlarına yönlendirilme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oranı (%)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solidFill>
                      <a:srgbClr val="D9D9D9"/>
                    </a:solidFill>
                  </a:tcPr>
                </a:tc>
                <a:extLst>
                  <a:ext uri="{0D108BD9-81ED-4DB2-BD59-A6C34878D82A}">
                    <a16:rowId xmlns:a16="http://schemas.microsoft.com/office/drawing/2014/main" xmlns="" val="10007"/>
                  </a:ext>
                </a:extLst>
              </a:tr>
              <a:tr h="299022">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algn="l"/>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PG 1.1.4. Okula yeni başlayan öğrencilerden uyum eğitimine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katılanların oranı (%)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10008"/>
                  </a:ext>
                </a:extLst>
              </a:tr>
              <a:tr h="478436">
                <a:tc>
                  <a:txBody>
                    <a:bodyPr/>
                    <a:lstStyle/>
                    <a:p>
                      <a:pPr marL="0" marR="0" lvl="0" indent="0" algn="l" rtl="0">
                        <a:lnSpc>
                          <a:spcPct val="100000"/>
                        </a:lnSpc>
                        <a:spcBef>
                          <a:spcPts val="0"/>
                        </a:spcBef>
                        <a:spcAft>
                          <a:spcPts val="0"/>
                        </a:spcAft>
                        <a:buClr>
                          <a:srgbClr val="000000"/>
                        </a:buClr>
                        <a:buSzPts val="1100"/>
                        <a:buFont typeface="Calibri"/>
                        <a:buNone/>
                      </a:pPr>
                      <a:r>
                        <a:rPr lang="en-US" sz="12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Stratejiler</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marL="571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S1. İl‐ilçe özel eğitim hizmetleri kurulu tarafından yerleştirilme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71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kararı verilen öğrencilerden kayıt  yaptırmayanlar tespit edilerek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71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önlemeye yönelik tedbirler alınacaktır.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marL="5715" algn="l">
                        <a:spcAft>
                          <a:spcPts val="0"/>
                        </a:spcAft>
                      </a:pP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10009"/>
                  </a:ext>
                </a:extLst>
              </a:tr>
              <a:tr h="583094">
                <a:tc>
                  <a:txBody>
                    <a:bodyPr/>
                    <a:lstStyle/>
                    <a:p>
                      <a:pPr marL="0" marR="0" lvl="0" indent="0" algn="l" rtl="0">
                        <a:lnSpc>
                          <a:spcPct val="100000"/>
                        </a:lnSpc>
                        <a:spcBef>
                          <a:spcPts val="0"/>
                        </a:spcBef>
                        <a:spcAft>
                          <a:spcPts val="0"/>
                        </a:spcAft>
                        <a:buClr>
                          <a:srgbClr val="000000"/>
                        </a:buClr>
                        <a:buSzPts val="1100"/>
                        <a:buFont typeface="Calibri"/>
                        <a:buNone/>
                      </a:pP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marL="571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S2. Öğrencilerin devamsızlık nedenlerine yönelik okul, öğrenci ve veli iş birliğiyle bu nedenleri  ortadan kaldıracak çalışmalar yürütülecektir.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marL="5715" algn="l">
                        <a:spcAft>
                          <a:spcPts val="0"/>
                        </a:spcAft>
                      </a:pP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1688721623"/>
                  </a:ext>
                </a:extLst>
              </a:tr>
              <a:tr h="627947">
                <a:tc>
                  <a:txBody>
                    <a:bodyPr/>
                    <a:lstStyle/>
                    <a:p>
                      <a:pPr marL="0" marR="0" lvl="0" indent="0" algn="l" rtl="0">
                        <a:lnSpc>
                          <a:spcPct val="100000"/>
                        </a:lnSpc>
                        <a:spcBef>
                          <a:spcPts val="0"/>
                        </a:spcBef>
                        <a:spcAft>
                          <a:spcPts val="0"/>
                        </a:spcAft>
                        <a:buClr>
                          <a:srgbClr val="000000"/>
                        </a:buClr>
                        <a:buSzPts val="1100"/>
                        <a:buFont typeface="Calibri"/>
                        <a:buNone/>
                      </a:pP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marL="571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S3. Okul ortamı; öğrencilerin öğrenme motivasyonunu geliştirecek şekilde bilimsel, sosyal,  kültürel, sanatsal ve sportif imkanları artırılacaktır.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marL="5715" algn="l">
                        <a:spcAft>
                          <a:spcPts val="0"/>
                        </a:spcAft>
                      </a:pP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3535825684"/>
                  </a:ext>
                </a:extLst>
              </a:tr>
              <a:tr h="627947">
                <a:tc>
                  <a:txBody>
                    <a:bodyPr/>
                    <a:lstStyle/>
                    <a:p>
                      <a:pPr marL="0" marR="0" lvl="0" indent="0" algn="l" rtl="0">
                        <a:lnSpc>
                          <a:spcPct val="100000"/>
                        </a:lnSpc>
                        <a:spcBef>
                          <a:spcPts val="0"/>
                        </a:spcBef>
                        <a:spcAft>
                          <a:spcPts val="0"/>
                        </a:spcAft>
                        <a:buClr>
                          <a:srgbClr val="000000"/>
                        </a:buClr>
                        <a:buSzPts val="1100"/>
                        <a:buFont typeface="Calibri"/>
                        <a:buNone/>
                      </a:pP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marL="571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S4. Öğrencilerin uygun eğitim ortamlarına yönlendirilmesi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71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amacıyla yeniden eğitsel  değerlendirme ve tanılama yapılması için Rehberlik ve Araştırma Merkezi’ne (RAM) yönlendirme  yapılacaktır.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marL="571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marL="5715" algn="l">
                        <a:spcAft>
                          <a:spcPts val="0"/>
                        </a:spcAft>
                      </a:pP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2648790045"/>
                  </a:ext>
                </a:extLst>
              </a:tr>
            </a:tbl>
          </a:graphicData>
        </a:graphic>
      </p:graphicFrame>
      <p:sp>
        <p:nvSpPr>
          <p:cNvPr id="2" name="Slayt Numarası Yer Tutucusu 1">
            <a:extLst>
              <a:ext uri="{FF2B5EF4-FFF2-40B4-BE49-F238E27FC236}">
                <a16:creationId xmlns:a16="http://schemas.microsoft.com/office/drawing/2014/main" xmlns="" id="{8BEC5B81-A63F-58C0-13AF-925A639ECC0F}"/>
              </a:ext>
            </a:extLst>
          </p:cNvPr>
          <p:cNvSpPr>
            <a:spLocks noGrp="1"/>
          </p:cNvSpPr>
          <p:nvPr>
            <p:ph type="sldNum" idx="12"/>
          </p:nvPr>
        </p:nvSpPr>
        <p:spPr/>
        <p:txBody>
          <a:bodyPr/>
          <a:lstStyle/>
          <a:p>
            <a:r>
              <a:rPr lang="tr-TR" b="1">
                <a:solidFill>
                  <a:schemeClr val="tx1"/>
                </a:solidFill>
                <a:latin typeface="Times New Roman" panose="02020603050405020304" pitchFamily="18" charset="0"/>
                <a:cs typeface="Times New Roman" panose="02020603050405020304" pitchFamily="18" charset="0"/>
              </a:rPr>
              <a:t>41</a:t>
            </a:r>
            <a:endParaRPr lang="en-US" b="1">
              <a:solidFill>
                <a:schemeClr val="tx1"/>
              </a:solidFill>
              <a:latin typeface="Times New Roman" panose="02020603050405020304" pitchFamily="18" charset="0"/>
              <a:cs typeface="Times New Roman" panose="02020603050405020304" pitchFamily="18" charset="0"/>
            </a:endParaRPr>
          </a:p>
          <a:p>
            <a:pPr marL="0" lvl="0" indent="0" algn="r" rtl="0">
              <a:spcBef>
                <a:spcPts val="0"/>
              </a:spcBef>
              <a:spcAft>
                <a:spcPts val="0"/>
              </a:spcAft>
              <a:buNone/>
            </a:pPr>
            <a:endParaRPr lang="en-US"/>
          </a:p>
        </p:txBody>
      </p:sp>
      <p:sp>
        <p:nvSpPr>
          <p:cNvPr id="3" name="Google Shape;1125;p54">
            <a:extLst>
              <a:ext uri="{FF2B5EF4-FFF2-40B4-BE49-F238E27FC236}">
                <a16:creationId xmlns:a16="http://schemas.microsoft.com/office/drawing/2014/main" xmlns="" id="{BE17DB03-EA06-BE13-CEFE-97FD575438C2}"/>
              </a:ext>
            </a:extLst>
          </p:cNvPr>
          <p:cNvSpPr/>
          <p:nvPr/>
        </p:nvSpPr>
        <p:spPr>
          <a:xfrm>
            <a:off x="1003300" y="1023938"/>
            <a:ext cx="584200" cy="328407"/>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4.</a:t>
            </a:r>
            <a:r>
              <a:rPr lang="tr-TR"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2.1</a:t>
            </a:r>
            <a:endParaRPr sz="1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04911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3" name="Google Shape;1133;p55"/>
          <p:cNvSpPr/>
          <p:nvPr/>
        </p:nvSpPr>
        <p:spPr>
          <a:xfrm>
            <a:off x="1460500" y="1023938"/>
            <a:ext cx="5245099" cy="313270"/>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a:solidFill>
                  <a:srgbClr val="FFFFFF"/>
                </a:solidFill>
                <a:latin typeface="Calibri"/>
                <a:ea typeface="Calibri"/>
                <a:cs typeface="Calibri"/>
                <a:sym typeface="Calibri"/>
              </a:rPr>
              <a:t>HEDEF KARTLARI</a:t>
            </a:r>
            <a:endParaRPr/>
          </a:p>
        </p:txBody>
      </p:sp>
      <p:graphicFrame>
        <p:nvGraphicFramePr>
          <p:cNvPr id="1135" name="Google Shape;1135;p55"/>
          <p:cNvGraphicFramePr/>
          <p:nvPr/>
        </p:nvGraphicFramePr>
        <p:xfrm>
          <a:off x="864732" y="1561783"/>
          <a:ext cx="5840867" cy="6523954"/>
        </p:xfrm>
        <a:graphic>
          <a:graphicData uri="http://schemas.openxmlformats.org/drawingml/2006/table">
            <a:tbl>
              <a:tblPr>
                <a:noFill/>
                <a:tableStyleId>{85591258-8B19-4969-B31F-6914642E252F}</a:tableStyleId>
              </a:tblPr>
              <a:tblGrid>
                <a:gridCol w="1375276">
                  <a:extLst>
                    <a:ext uri="{9D8B030D-6E8A-4147-A177-3AD203B41FA5}">
                      <a16:colId xmlns:a16="http://schemas.microsoft.com/office/drawing/2014/main" xmlns="" val="20000"/>
                    </a:ext>
                  </a:extLst>
                </a:gridCol>
                <a:gridCol w="4465591">
                  <a:extLst>
                    <a:ext uri="{9D8B030D-6E8A-4147-A177-3AD203B41FA5}">
                      <a16:colId xmlns:a16="http://schemas.microsoft.com/office/drawing/2014/main" xmlns="" val="20001"/>
                    </a:ext>
                  </a:extLst>
                </a:gridCol>
              </a:tblGrid>
              <a:tr h="328508">
                <a:tc gridSpan="2">
                  <a:txBody>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TEMA: </a:t>
                      </a:r>
                      <a:r>
                        <a:rPr lang="tr-TR"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Eğitim-Öğretimde Kalite</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AF84"/>
                    </a:solidFill>
                  </a:tcPr>
                </a:tc>
                <a:tc hMerge="1">
                  <a:txBody>
                    <a:bodyPr/>
                    <a:lstStyle/>
                    <a:p>
                      <a:endParaRPr lang="tr-TR"/>
                    </a:p>
                  </a:txBody>
                  <a:tcPr/>
                </a:tc>
                <a:extLst>
                  <a:ext uri="{0D108BD9-81ED-4DB2-BD59-A6C34878D82A}">
                    <a16:rowId xmlns:a16="http://schemas.microsoft.com/office/drawing/2014/main" xmlns="" val="10000"/>
                  </a:ext>
                </a:extLst>
              </a:tr>
              <a:tr h="314646">
                <a:tc gridSpan="2">
                  <a:txBody>
                    <a:bodyPr/>
                    <a:lstStyle/>
                    <a:p>
                      <a:pPr marL="0" marR="0" lvl="0" indent="0" algn="l" rtl="0">
                        <a:lnSpc>
                          <a:spcPct val="100000"/>
                        </a:lnSpc>
                        <a:spcBef>
                          <a:spcPts val="0"/>
                        </a:spcBef>
                        <a:spcAft>
                          <a:spcPts val="0"/>
                        </a:spcAft>
                        <a:buClr>
                          <a:srgbClr val="000000"/>
                        </a:buClr>
                        <a:buSzPts val="12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Okul/</a:t>
                      </a:r>
                      <a:r>
                        <a:rPr lang="en-US" sz="12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Kurum</a:t>
                      </a: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Türü</a:t>
                      </a: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a:t>
                      </a:r>
                      <a:r>
                        <a:rPr lang="tr-TR"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Ortaokul</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AF84"/>
                    </a:solidFill>
                  </a:tcPr>
                </a:tc>
                <a:tc hMerge="1">
                  <a:txBody>
                    <a:bodyPr/>
                    <a:lstStyle/>
                    <a:p>
                      <a:endParaRPr lang="tr-TR"/>
                    </a:p>
                  </a:txBody>
                  <a:tcPr/>
                </a:tc>
                <a:extLst>
                  <a:ext uri="{0D108BD9-81ED-4DB2-BD59-A6C34878D82A}">
                    <a16:rowId xmlns:a16="http://schemas.microsoft.com/office/drawing/2014/main" xmlns="" val="10001"/>
                  </a:ext>
                </a:extLst>
              </a:tr>
              <a:tr h="522568">
                <a:tc>
                  <a:txBody>
                    <a:bodyPr/>
                    <a:lstStyle/>
                    <a:p>
                      <a:pPr marL="0" marR="0" lvl="0" indent="0" algn="l" rtl="0">
                        <a:lnSpc>
                          <a:spcPct val="100000"/>
                        </a:lnSpc>
                        <a:spcBef>
                          <a:spcPts val="0"/>
                        </a:spcBef>
                        <a:spcAft>
                          <a:spcPts val="0"/>
                        </a:spcAft>
                        <a:buClr>
                          <a:srgbClr val="000000"/>
                        </a:buClr>
                        <a:buSzPts val="1100"/>
                        <a:buFont typeface="Calibri"/>
                        <a:buNone/>
                      </a:pPr>
                      <a:r>
                        <a:rPr lang="en-US" sz="12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Amaç</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F4AF84"/>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A1. Öğrencilerin eğitim ve öğretime etkin katılımlarıyla süreci </a:t>
                      </a:r>
                      <a:endParaRPr lang="tr-TR"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tamamlamalarını sağlamak.  </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xmlns="" val="10002"/>
                  </a:ext>
                </a:extLst>
              </a:tr>
              <a:tr h="508707">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H1.2. Öğrencilerin sosyal, kültürel, sanatsal ve sportif etkinliklere </a:t>
                      </a:r>
                      <a:endParaRPr lang="tr-TR"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katılımları artırılacaktır.  </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D9D9D9"/>
                    </a:solidFill>
                  </a:tcPr>
                </a:tc>
                <a:extLst>
                  <a:ext uri="{0D108BD9-81ED-4DB2-BD59-A6C34878D82A}">
                    <a16:rowId xmlns:a16="http://schemas.microsoft.com/office/drawing/2014/main" xmlns="" val="10003"/>
                  </a:ext>
                </a:extLst>
              </a:tr>
              <a:tr h="290939">
                <a:tc>
                  <a:txBody>
                    <a:bodyPr/>
                    <a:lstStyle/>
                    <a:p>
                      <a:pPr marL="0" marR="0" lvl="0" indent="0" algn="l" rtl="0">
                        <a:lnSpc>
                          <a:spcPct val="100000"/>
                        </a:lnSpc>
                        <a:spcBef>
                          <a:spcPts val="0"/>
                        </a:spcBef>
                        <a:spcAft>
                          <a:spcPts val="0"/>
                        </a:spcAft>
                        <a:buClr>
                          <a:srgbClr val="000000"/>
                        </a:buClr>
                        <a:buSzPts val="16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algn="l"/>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10004"/>
                  </a:ext>
                </a:extLst>
              </a:tr>
              <a:tr h="0">
                <a:tc>
                  <a:txBody>
                    <a:bodyPr/>
                    <a:lstStyle/>
                    <a:p>
                      <a:pPr marL="0" marR="0" lvl="0" indent="0" algn="l" rtl="0">
                        <a:lnSpc>
                          <a:spcPct val="100000"/>
                        </a:lnSpc>
                        <a:spcBef>
                          <a:spcPts val="0"/>
                        </a:spcBef>
                        <a:spcAft>
                          <a:spcPts val="0"/>
                        </a:spcAft>
                        <a:buClr>
                          <a:srgbClr val="000000"/>
                        </a:buClr>
                        <a:buSzPts val="1100"/>
                        <a:buFont typeface="Calibri"/>
                        <a:buNone/>
                      </a:pPr>
                      <a:r>
                        <a:rPr lang="en-US" sz="12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Performans</a:t>
                      </a: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Göstergeleri</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spc="-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PG1.2.1. Bir eğitim ve öğretim yılında sosyal, kültürel, sanatsal ve sportif alanlarda faaliyetlere </a:t>
                      </a: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katılan öğrenci oranı (%)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10005"/>
                  </a:ext>
                </a:extLst>
              </a:tr>
              <a:tr h="313270">
                <a:tc>
                  <a:txBody>
                    <a:bodyPr/>
                    <a:lstStyle/>
                    <a:p>
                      <a:pPr marL="0" marR="0" lvl="0" indent="0" algn="l" rtl="0">
                        <a:lnSpc>
                          <a:spcPct val="100000"/>
                        </a:lnSpc>
                        <a:spcBef>
                          <a:spcPts val="0"/>
                        </a:spcBef>
                        <a:spcAft>
                          <a:spcPts val="0"/>
                        </a:spcAft>
                        <a:buClr>
                          <a:srgbClr val="000000"/>
                        </a:buClr>
                        <a:buSzPts val="11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9525" marR="9525" marT="9525"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F4AF84"/>
                    </a:solidFill>
                  </a:tcPr>
                </a:tc>
                <a:tc>
                  <a:txBody>
                    <a:bodyPr/>
                    <a:lstStyle/>
                    <a:p>
                      <a:pPr algn="l"/>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PG1.2.2. Yerel, ulusal ve uluslararası etkinliklere (proje, yarışma vb.)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katılan öğrenci oranı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algn="l"/>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algn="l"/>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algn="l"/>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algn="l"/>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lgn="ctr">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xmlns="" val="10006"/>
                  </a:ext>
                </a:extLst>
              </a:tr>
              <a:tr h="356518">
                <a:tc>
                  <a:txBody>
                    <a:bodyPr/>
                    <a:lstStyle/>
                    <a:p>
                      <a:pPr marL="0" marR="0" lvl="0" indent="0" algn="l" rtl="0">
                        <a:lnSpc>
                          <a:spcPct val="100000"/>
                        </a:lnSpc>
                        <a:spcBef>
                          <a:spcPts val="0"/>
                        </a:spcBef>
                        <a:spcAft>
                          <a:spcPts val="0"/>
                        </a:spcAft>
                        <a:buClr>
                          <a:srgbClr val="000000"/>
                        </a:buClr>
                        <a:buSzPts val="11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F4AF84"/>
                    </a:solidFill>
                  </a:tcPr>
                </a:tc>
                <a:tc>
                  <a:txBody>
                    <a:bodyPr/>
                    <a:lstStyle/>
                    <a:p>
                      <a:pPr algn="l">
                        <a:spcBef>
                          <a:spcPts val="270"/>
                        </a:spcBef>
                        <a:spcAft>
                          <a:spcPts val="0"/>
                        </a:spcAft>
                      </a:pP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PG1.2.3. İş birliği yapılan kurum, kuruluş, sivil toplum kuruluşu sayısı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solidFill>
                      <a:srgbClr val="D9D9D9"/>
                    </a:solidFill>
                  </a:tcPr>
                </a:tc>
                <a:extLst>
                  <a:ext uri="{0D108BD9-81ED-4DB2-BD59-A6C34878D82A}">
                    <a16:rowId xmlns:a16="http://schemas.microsoft.com/office/drawing/2014/main" xmlns="" val="10007"/>
                  </a:ext>
                </a:extLst>
              </a:tr>
              <a:tr h="348201">
                <a:tc>
                  <a:txBody>
                    <a:bodyPr/>
                    <a:lstStyle/>
                    <a:p>
                      <a:pPr marL="0" marR="0" lvl="0" indent="0" algn="l" rtl="0">
                        <a:lnSpc>
                          <a:spcPct val="100000"/>
                        </a:lnSpc>
                        <a:spcBef>
                          <a:spcPts val="0"/>
                        </a:spcBef>
                        <a:spcAft>
                          <a:spcPts val="0"/>
                        </a:spcAft>
                        <a:buClr>
                          <a:srgbClr val="000000"/>
                        </a:buClr>
                        <a:buSzPts val="1100"/>
                        <a:buFont typeface="Calibri"/>
                        <a:buNone/>
                      </a:pPr>
                      <a:r>
                        <a:rPr lang="en-US" sz="12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Stratejiler</a:t>
                      </a: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marL="571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S1. Sosyal, kültürel, sanatsal ve sportif alanlarda kurum içi ve kurum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71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dışı düzenlenen faaliyetler  artırılacaktır.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marL="5715" algn="l">
                        <a:spcAft>
                          <a:spcPts val="0"/>
                        </a:spcAft>
                      </a:pP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10009"/>
                  </a:ext>
                </a:extLst>
              </a:tr>
              <a:tr h="727348">
                <a:tc>
                  <a:txBody>
                    <a:bodyPr/>
                    <a:lstStyle/>
                    <a:p>
                      <a:pPr marL="0" marR="0" lvl="0" indent="0" algn="l" rtl="0">
                        <a:lnSpc>
                          <a:spcPct val="100000"/>
                        </a:lnSpc>
                        <a:spcBef>
                          <a:spcPts val="0"/>
                        </a:spcBef>
                        <a:spcAft>
                          <a:spcPts val="0"/>
                        </a:spcAft>
                        <a:buClr>
                          <a:srgbClr val="000000"/>
                        </a:buClr>
                        <a:buSzPts val="1100"/>
                        <a:buFont typeface="Calibri"/>
                        <a:buNone/>
                      </a:pP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marL="5715" algn="l">
                        <a:spcAft>
                          <a:spcPts val="0"/>
                        </a:spcAft>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S2. Okul içinde öğrencilerin gelişimini destekleyecek yarışmalar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715" algn="l">
                        <a:spcAft>
                          <a:spcPts val="0"/>
                        </a:spcAft>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düzenlenerek öğrencilerin  </a:t>
                      </a:r>
                      <a:r>
                        <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ödüllendirilmesi sağlanacaktır.</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1688721623"/>
                  </a:ext>
                </a:extLst>
              </a:tr>
              <a:tr h="472776">
                <a:tc>
                  <a:txBody>
                    <a:bodyPr/>
                    <a:lstStyle/>
                    <a:p>
                      <a:pPr marL="0" marR="0" lvl="0" indent="0" algn="l" rtl="0">
                        <a:lnSpc>
                          <a:spcPct val="100000"/>
                        </a:lnSpc>
                        <a:spcBef>
                          <a:spcPts val="0"/>
                        </a:spcBef>
                        <a:spcAft>
                          <a:spcPts val="0"/>
                        </a:spcAft>
                        <a:buClr>
                          <a:srgbClr val="000000"/>
                        </a:buClr>
                        <a:buSzPts val="1100"/>
                        <a:buFont typeface="Calibri"/>
                        <a:buNone/>
                      </a:pPr>
                      <a:endParaRPr sz="1200">
                        <a:latin typeface="Times New Roman" panose="02020603050405020304" pitchFamily="18" charset="0"/>
                        <a:cs typeface="Times New Roman" panose="02020603050405020304" pitchFamily="18" charset="0"/>
                      </a:endParaRPr>
                    </a:p>
                  </a:txBody>
                  <a:tcPr marL="9525" marR="9525" marT="9525"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F4AF84"/>
                    </a:solidFill>
                  </a:tcPr>
                </a:tc>
                <a:tc>
                  <a:txBody>
                    <a:bodyPr/>
                    <a:lstStyle/>
                    <a:p>
                      <a:pPr marL="571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S3. Öğrencilerin yerel, ulusal ve uluslararası etkinliklere (proje, yarışma vb.) katılmaları teşvik  edilecektir.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marL="5715" algn="l">
                        <a:spcAft>
                          <a:spcPts val="0"/>
                        </a:spcAft>
                      </a:pP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xmlns="" val="3535825684"/>
                  </a:ext>
                </a:extLst>
              </a:tr>
              <a:tr h="712901">
                <a:tc>
                  <a:txBody>
                    <a:bodyPr/>
                    <a:lstStyle/>
                    <a:p>
                      <a:pPr marL="0" marR="0" lvl="0" indent="0" algn="l" rtl="0">
                        <a:lnSpc>
                          <a:spcPct val="100000"/>
                        </a:lnSpc>
                        <a:spcBef>
                          <a:spcPts val="0"/>
                        </a:spcBef>
                        <a:spcAft>
                          <a:spcPts val="0"/>
                        </a:spcAft>
                        <a:buClr>
                          <a:srgbClr val="000000"/>
                        </a:buClr>
                        <a:buSzPts val="11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9525" marR="9525" marT="9525"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F4AF84"/>
                    </a:solidFill>
                  </a:tcPr>
                </a:tc>
                <a:tc>
                  <a:txBody>
                    <a:bodyPr/>
                    <a:lstStyle/>
                    <a:p>
                      <a:pPr marL="571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S4. Öğrenciler için sosyal, kültürel, sanatsal ve sportif faaliyetler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71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düzenlenmesi için kurum,  kuruluş, sivil toplum kuruluşları vb. ile iş birliği yapılacaktır.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p>
                      <a:pPr marL="5715" algn="l">
                        <a:spcAft>
                          <a:spcPts val="0"/>
                        </a:spcAft>
                      </a:pP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xmlns="" val="10010"/>
                  </a:ext>
                </a:extLst>
              </a:tr>
            </a:tbl>
          </a:graphicData>
        </a:graphic>
      </p:graphicFrame>
      <p:sp>
        <p:nvSpPr>
          <p:cNvPr id="2" name="Slayt Numarası Yer Tutucusu 1">
            <a:extLst>
              <a:ext uri="{FF2B5EF4-FFF2-40B4-BE49-F238E27FC236}">
                <a16:creationId xmlns:a16="http://schemas.microsoft.com/office/drawing/2014/main" xmlns="" id="{8BEC5B81-A63F-58C0-13AF-925A639ECC0F}"/>
              </a:ext>
            </a:extLst>
          </p:cNvPr>
          <p:cNvSpPr>
            <a:spLocks noGrp="1"/>
          </p:cNvSpPr>
          <p:nvPr>
            <p:ph type="sldNum" idx="12"/>
          </p:nvPr>
        </p:nvSpPr>
        <p:spPr/>
        <p:txBody>
          <a:bodyPr/>
          <a:lstStyle/>
          <a:p>
            <a:r>
              <a:rPr lang="tr-TR" b="1">
                <a:solidFill>
                  <a:schemeClr val="tx1"/>
                </a:solidFill>
                <a:latin typeface="Times New Roman" panose="02020603050405020304" pitchFamily="18" charset="0"/>
                <a:cs typeface="Times New Roman" panose="02020603050405020304" pitchFamily="18" charset="0"/>
              </a:rPr>
              <a:t>42</a:t>
            </a:r>
            <a:endParaRPr lang="en-US" b="1">
              <a:solidFill>
                <a:schemeClr val="tx1"/>
              </a:solidFill>
              <a:latin typeface="Times New Roman" panose="02020603050405020304" pitchFamily="18" charset="0"/>
              <a:cs typeface="Times New Roman" panose="02020603050405020304" pitchFamily="18" charset="0"/>
            </a:endParaRPr>
          </a:p>
        </p:txBody>
      </p:sp>
      <p:sp>
        <p:nvSpPr>
          <p:cNvPr id="3" name="Google Shape;1125;p54">
            <a:extLst>
              <a:ext uri="{FF2B5EF4-FFF2-40B4-BE49-F238E27FC236}">
                <a16:creationId xmlns:a16="http://schemas.microsoft.com/office/drawing/2014/main" xmlns="" id="{B8658936-88A9-BB65-98B5-FCCEC349A6C7}"/>
              </a:ext>
            </a:extLst>
          </p:cNvPr>
          <p:cNvSpPr/>
          <p:nvPr/>
        </p:nvSpPr>
        <p:spPr>
          <a:xfrm>
            <a:off x="855664" y="1023938"/>
            <a:ext cx="584200" cy="328407"/>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4.</a:t>
            </a:r>
            <a:r>
              <a:rPr lang="tr-TR"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2.1</a:t>
            </a:r>
            <a:endParaRPr sz="1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37428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1" name="Google Shape;1141;p56"/>
          <p:cNvSpPr/>
          <p:nvPr/>
        </p:nvSpPr>
        <p:spPr>
          <a:xfrm>
            <a:off x="8428037" y="5497512"/>
            <a:ext cx="4149725" cy="2632075"/>
          </a:xfrm>
          <a:prstGeom prst="wedgeEllipseCallout">
            <a:avLst>
              <a:gd name="adj1" fmla="val -20426"/>
              <a:gd name="adj2" fmla="val -2111"/>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a:solidFill>
                  <a:schemeClr val="dk1"/>
                </a:solidFill>
                <a:latin typeface="Calibri"/>
                <a:ea typeface="Calibri"/>
                <a:cs typeface="Calibri"/>
                <a:sym typeface="Calibri"/>
              </a:rPr>
              <a:t>ÖRNEKTİR. </a:t>
            </a:r>
            <a:endParaRPr/>
          </a:p>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Ek excell hedef kartları sırası ile bundan sonraki sayfalara getirilecek</a:t>
            </a:r>
            <a:endParaRPr/>
          </a:p>
        </p:txBody>
      </p:sp>
      <p:graphicFrame>
        <p:nvGraphicFramePr>
          <p:cNvPr id="1142" name="Google Shape;1142;p56"/>
          <p:cNvGraphicFramePr/>
          <p:nvPr>
            <p:extLst>
              <p:ext uri="{D42A27DB-BD31-4B8C-83A1-F6EECF244321}">
                <p14:modId xmlns:p14="http://schemas.microsoft.com/office/powerpoint/2010/main" xmlns="" val="1449608268"/>
              </p:ext>
            </p:extLst>
          </p:nvPr>
        </p:nvGraphicFramePr>
        <p:xfrm>
          <a:off x="889000" y="1305123"/>
          <a:ext cx="5765801" cy="8320616"/>
        </p:xfrm>
        <a:graphic>
          <a:graphicData uri="http://schemas.openxmlformats.org/drawingml/2006/table">
            <a:tbl>
              <a:tblPr>
                <a:noFill/>
                <a:tableStyleId>{85591258-8B19-4969-B31F-6914642E252F}</a:tableStyleId>
              </a:tblPr>
              <a:tblGrid>
                <a:gridCol w="402134">
                  <a:extLst>
                    <a:ext uri="{9D8B030D-6E8A-4147-A177-3AD203B41FA5}">
                      <a16:colId xmlns:a16="http://schemas.microsoft.com/office/drawing/2014/main" xmlns="" val="20000"/>
                    </a:ext>
                  </a:extLst>
                </a:gridCol>
                <a:gridCol w="400799">
                  <a:extLst>
                    <a:ext uri="{9D8B030D-6E8A-4147-A177-3AD203B41FA5}">
                      <a16:colId xmlns:a16="http://schemas.microsoft.com/office/drawing/2014/main" xmlns="" val="20001"/>
                    </a:ext>
                  </a:extLst>
                </a:gridCol>
                <a:gridCol w="162267">
                  <a:extLst>
                    <a:ext uri="{9D8B030D-6E8A-4147-A177-3AD203B41FA5}">
                      <a16:colId xmlns:a16="http://schemas.microsoft.com/office/drawing/2014/main" xmlns="" val="20002"/>
                    </a:ext>
                  </a:extLst>
                </a:gridCol>
                <a:gridCol w="1989672">
                  <a:extLst>
                    <a:ext uri="{9D8B030D-6E8A-4147-A177-3AD203B41FA5}">
                      <a16:colId xmlns:a16="http://schemas.microsoft.com/office/drawing/2014/main" xmlns="" val="1905451790"/>
                    </a:ext>
                  </a:extLst>
                </a:gridCol>
                <a:gridCol w="402133">
                  <a:extLst>
                    <a:ext uri="{9D8B030D-6E8A-4147-A177-3AD203B41FA5}">
                      <a16:colId xmlns:a16="http://schemas.microsoft.com/office/drawing/2014/main" xmlns="" val="20003"/>
                    </a:ext>
                  </a:extLst>
                </a:gridCol>
                <a:gridCol w="400799">
                  <a:extLst>
                    <a:ext uri="{9D8B030D-6E8A-4147-A177-3AD203B41FA5}">
                      <a16:colId xmlns:a16="http://schemas.microsoft.com/office/drawing/2014/main" xmlns="" val="20004"/>
                    </a:ext>
                  </a:extLst>
                </a:gridCol>
                <a:gridCol w="402133">
                  <a:extLst>
                    <a:ext uri="{9D8B030D-6E8A-4147-A177-3AD203B41FA5}">
                      <a16:colId xmlns:a16="http://schemas.microsoft.com/office/drawing/2014/main" xmlns="" val="20005"/>
                    </a:ext>
                  </a:extLst>
                </a:gridCol>
                <a:gridCol w="400799">
                  <a:extLst>
                    <a:ext uri="{9D8B030D-6E8A-4147-A177-3AD203B41FA5}">
                      <a16:colId xmlns:a16="http://schemas.microsoft.com/office/drawing/2014/main" xmlns="" val="20006"/>
                    </a:ext>
                  </a:extLst>
                </a:gridCol>
                <a:gridCol w="402133">
                  <a:extLst>
                    <a:ext uri="{9D8B030D-6E8A-4147-A177-3AD203B41FA5}">
                      <a16:colId xmlns:a16="http://schemas.microsoft.com/office/drawing/2014/main" xmlns="" val="20007"/>
                    </a:ext>
                  </a:extLst>
                </a:gridCol>
                <a:gridCol w="400799">
                  <a:extLst>
                    <a:ext uri="{9D8B030D-6E8A-4147-A177-3AD203B41FA5}">
                      <a16:colId xmlns:a16="http://schemas.microsoft.com/office/drawing/2014/main" xmlns="" val="20008"/>
                    </a:ext>
                  </a:extLst>
                </a:gridCol>
                <a:gridCol w="402133">
                  <a:extLst>
                    <a:ext uri="{9D8B030D-6E8A-4147-A177-3AD203B41FA5}">
                      <a16:colId xmlns:a16="http://schemas.microsoft.com/office/drawing/2014/main" xmlns="" val="20009"/>
                    </a:ext>
                  </a:extLst>
                </a:gridCol>
              </a:tblGrid>
              <a:tr h="174811">
                <a:tc gridSpan="3">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TEMA: </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hMerge="1">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Kurumsal</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Kapasite</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gridSpan="8">
                  <a:txBody>
                    <a:bodyPr/>
                    <a:lstStyle/>
                    <a:p>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Kurumsal Kapasite</a:t>
                      </a:r>
                      <a:endParaRPr lang="tr-T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hMerge="1">
                  <a:txBody>
                    <a:bodyPr/>
                    <a:lstStyle/>
                    <a:p>
                      <a:endParaRPr lang="tr-TR"/>
                    </a:p>
                  </a:txBody>
                  <a:tcPr>
                    <a:lnL w="12700" cap="flat" cmpd="sng" algn="ctr">
                      <a:solidFill>
                        <a:srgbClr val="000000"/>
                      </a:solidFill>
                      <a:prstDash val="solid"/>
                      <a:round/>
                      <a:headEnd type="none" w="sm" len="sm"/>
                      <a:tailEnd type="none" w="sm" len="sm"/>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342824">
                <a:tc gridSpan="3">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Okul/</a:t>
                      </a: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Kurum</a:t>
                      </a: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Türü</a:t>
                      </a: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hMerge="1">
                  <a:txBody>
                    <a:bodyPr/>
                    <a:lstStyle/>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Ortaokul </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gridSpan="8">
                  <a:txBody>
                    <a:bodyPr/>
                    <a:lstStyle/>
                    <a:p>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Ortaokul </a:t>
                      </a:r>
                      <a:endParaRPr lang="tr-T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hMerge="1">
                  <a:txBody>
                    <a:bodyPr/>
                    <a:lstStyle/>
                    <a:p>
                      <a:endParaRPr lang="tr-TR"/>
                    </a:p>
                  </a:txBody>
                  <a:tcPr>
                    <a:lnL w="12700" cap="flat" cmpd="sng" algn="ctr">
                      <a:solidFill>
                        <a:srgbClr val="000000"/>
                      </a:solidFill>
                      <a:prstDash val="solid"/>
                      <a:round/>
                      <a:headEnd type="none" w="sm" len="sm"/>
                      <a:tailEnd type="none" w="sm" len="sm"/>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1"/>
                  </a:ext>
                </a:extLst>
              </a:tr>
              <a:tr h="678850">
                <a:tc gridSpan="3">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STRATEJİK AMAÇ </a:t>
                      </a:r>
                      <a:r>
                        <a:rPr lang="tr-TR"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1</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Times New Roman"/>
                        <a:buNone/>
                        <a:tabLst/>
                        <a:defRPr/>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Ortaokul kademesinde öğrencilerin kaliteli eğitimlere erişimleri fırsat eşitliği temelinde artırılarak bilişsel, duyuşsal ve fiziksel olarak çok yönlü gelişimleri sağlanacak ve temel hayat becerilerini edinmiş öğrenciler yetiştirilecektir.</a:t>
                      </a:r>
                      <a:endParaRPr lang="tr-TR" sz="120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800"/>
                        <a:buFont typeface="Times New Roman"/>
                        <a:buNone/>
                      </a:pP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gridSpan="8">
                  <a:txBody>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Times New Roman"/>
                        <a:buNone/>
                        <a:tabLst/>
                        <a:defRPr/>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Ortaokul kademesinde öğrencilerin kaliteli eğitimlere erişimleri fırsat eşitliği temelinde artırılarak bilişsel, duyuşsal ve fiziksel olarak çok yönlü gelişimleri sağlanacak ve temel hayat becerilerini edinmiş öğrenciler yetiştirilecektir.</a:t>
                      </a:r>
                      <a:endParaRPr lang="tr-TR"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hMerge="1">
                  <a:txBody>
                    <a:bodyPr/>
                    <a:lstStyle/>
                    <a:p>
                      <a:endParaRPr lang="tr-TR"/>
                    </a:p>
                  </a:txBody>
                  <a:tcPr>
                    <a:lnL w="12700" cap="flat" cmpd="sng" algn="ctr">
                      <a:solidFill>
                        <a:srgbClr val="000000"/>
                      </a:solidFill>
                      <a:prstDash val="solid"/>
                      <a:round/>
                      <a:headEnd type="none" w="sm" len="sm"/>
                      <a:tailEnd type="none" w="sm" len="sm"/>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2"/>
                  </a:ext>
                </a:extLst>
              </a:tr>
              <a:tr h="342824">
                <a:tc gridSpan="3">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Hedef</a:t>
                      </a: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1</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hMerge="1">
                  <a:txBody>
                    <a:bodyPr/>
                    <a:lstStyle/>
                    <a:p>
                      <a:pPr marL="0" marR="0" lvl="0" indent="0" algn="l" rtl="0">
                        <a:lnSpc>
                          <a:spcPct val="100000"/>
                        </a:lnSpc>
                        <a:spcBef>
                          <a:spcPts val="0"/>
                        </a:spcBef>
                        <a:spcAft>
                          <a:spcPts val="0"/>
                        </a:spcAft>
                        <a:buClr>
                          <a:srgbClr val="000000"/>
                        </a:buClr>
                        <a:buSzPts val="800"/>
                        <a:buFont typeface="Times New Roman"/>
                        <a:buNone/>
                      </a:pPr>
                      <a:r>
                        <a:rPr lang="tr-TR" sz="1200">
                          <a:latin typeface="Times New Roman" panose="02020603050405020304" pitchFamily="18" charset="0"/>
                          <a:cs typeface="Times New Roman" panose="02020603050405020304" pitchFamily="18" charset="0"/>
                        </a:rPr>
                        <a:t>Öğrencilerin </a:t>
                      </a:r>
                      <a:r>
                        <a:rPr lang="tr-TR" sz="1200" err="1">
                          <a:latin typeface="Times New Roman" panose="02020603050405020304" pitchFamily="18" charset="0"/>
                          <a:cs typeface="Times New Roman" panose="02020603050405020304" pitchFamily="18" charset="0"/>
                        </a:rPr>
                        <a:t>bilimsel,kültürel</a:t>
                      </a:r>
                      <a:r>
                        <a:rPr lang="tr-TR" sz="1200">
                          <a:latin typeface="Times New Roman" panose="02020603050405020304" pitchFamily="18" charset="0"/>
                          <a:cs typeface="Times New Roman" panose="02020603050405020304" pitchFamily="18" charset="0"/>
                        </a:rPr>
                        <a:t>, </a:t>
                      </a:r>
                      <a:r>
                        <a:rPr lang="tr-TR" sz="1200" err="1">
                          <a:latin typeface="Times New Roman" panose="02020603050405020304" pitchFamily="18" charset="0"/>
                          <a:cs typeface="Times New Roman" panose="02020603050405020304" pitchFamily="18" charset="0"/>
                        </a:rPr>
                        <a:t>sanatsal,sportif</a:t>
                      </a:r>
                      <a:r>
                        <a:rPr lang="tr-TR" sz="1200">
                          <a:latin typeface="Times New Roman" panose="02020603050405020304" pitchFamily="18" charset="0"/>
                          <a:cs typeface="Times New Roman" panose="02020603050405020304" pitchFamily="18" charset="0"/>
                        </a:rPr>
                        <a:t> ve toplum hizmetleri alanında ders dışı etkinliklere katılım oranı artırılacaktır.</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8">
                  <a:txBody>
                    <a:bodyPr/>
                    <a:lstStyle/>
                    <a:p>
                      <a:r>
                        <a:rPr lang="tr-TR" sz="1200">
                          <a:latin typeface="Times New Roman" panose="02020603050405020304" pitchFamily="18" charset="0"/>
                          <a:cs typeface="Times New Roman" panose="02020603050405020304" pitchFamily="18" charset="0"/>
                        </a:rPr>
                        <a:t>Öğrencilerin bilimsel,kültürel, sanatsal,sportif ve toplum hizmetleri alanında ders dışı etkinliklere katılım oranı artırılacaktır.</a:t>
                      </a:r>
                      <a:endParaRPr lang="tr-T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hMerge="1">
                  <a:txBody>
                    <a:bodyPr/>
                    <a:lstStyle/>
                    <a:p>
                      <a:endParaRPr lang="tr-TR"/>
                    </a:p>
                  </a:txBody>
                  <a:tcPr>
                    <a:lnL w="12700" cap="flat" cmpd="sng" algn="ctr">
                      <a:solidFill>
                        <a:srgbClr val="000000"/>
                      </a:solidFill>
                      <a:prstDash val="solid"/>
                      <a:round/>
                      <a:headEnd type="none" w="sm" len="sm"/>
                      <a:tailEnd type="none" w="sm" len="sm"/>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3"/>
                  </a:ext>
                </a:extLst>
              </a:tr>
              <a:tr h="808606">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PG NO</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gridSpan="3">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a:t>
                      </a: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Göstergeleri</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hMerge="1">
                  <a:txBody>
                    <a:bodyPr/>
                    <a:lstStyle/>
                    <a:p>
                      <a:endParaRPr lang="tr-TR" dirty="0"/>
                    </a:p>
                  </a:txBody>
                  <a:tcPr>
                    <a:lnL w="9525"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tc hMerge="1">
                  <a:txBody>
                    <a:bodyPr/>
                    <a:lstStyle/>
                    <a:p>
                      <a:pPr marL="0" marR="0" lvl="0" indent="0" algn="ctr" rtl="0">
                        <a:lnSpc>
                          <a:spcPct val="100000"/>
                        </a:lnSpc>
                        <a:spcBef>
                          <a:spcPts val="0"/>
                        </a:spcBef>
                        <a:spcAft>
                          <a:spcPts val="0"/>
                        </a:spcAft>
                        <a:buClr>
                          <a:srgbClr val="000000"/>
                        </a:buClr>
                        <a:buSzPts val="800"/>
                        <a:buFont typeface="Times New Roman"/>
                        <a:buNone/>
                      </a:pP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Hedefe</a:t>
                      </a: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Etkisi</a:t>
                      </a: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B w="9525" cap="flat" cmpd="sng" algn="ctr">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Başlangıç</a:t>
                      </a: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Değeri</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2024 </a:t>
                      </a: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Hedef</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2025 Hedef</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2026 Hedef</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2027 Hedef</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2028 Hedef</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extLst>
                  <a:ext uri="{0D108BD9-81ED-4DB2-BD59-A6C34878D82A}">
                    <a16:rowId xmlns:a16="http://schemas.microsoft.com/office/drawing/2014/main" xmlns="" val="10004"/>
                  </a:ext>
                </a:extLst>
              </a:tr>
              <a:tr h="678850">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PG 3.2.1</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gridSpan="3">
                  <a:txBody>
                    <a:bodyPr/>
                    <a:lstStyle/>
                    <a:p>
                      <a:pPr marL="0" marR="0" lvl="0" indent="0" algn="l" rtl="0">
                        <a:lnSpc>
                          <a:spcPct val="100000"/>
                        </a:lnSpc>
                        <a:spcBef>
                          <a:spcPts val="0"/>
                        </a:spcBef>
                        <a:spcAft>
                          <a:spcPts val="0"/>
                        </a:spcAft>
                        <a:buClr>
                          <a:srgbClr val="000000"/>
                        </a:buClr>
                        <a:buSzPts val="800"/>
                        <a:buFont typeface="Calibri"/>
                        <a:buNone/>
                      </a:pPr>
                      <a:r>
                        <a:rPr lang="tr-TR" sz="1200">
                          <a:latin typeface="Times New Roman" panose="02020603050405020304" pitchFamily="18" charset="0"/>
                          <a:cs typeface="Times New Roman" panose="02020603050405020304" pitchFamily="18" charset="0"/>
                        </a:rPr>
                        <a:t>Okulda bir eğitim ve öğretim döneminde </a:t>
                      </a:r>
                      <a:r>
                        <a:rPr lang="tr-TR" sz="1200" err="1">
                          <a:latin typeface="Times New Roman" panose="02020603050405020304" pitchFamily="18" charset="0"/>
                          <a:cs typeface="Times New Roman" panose="02020603050405020304" pitchFamily="18" charset="0"/>
                        </a:rPr>
                        <a:t>bilimsel</a:t>
                      </a:r>
                      <a:r>
                        <a:rPr lang="tr-TR" sz="1200">
                          <a:latin typeface="Times New Roman" panose="02020603050405020304" pitchFamily="18" charset="0"/>
                          <a:cs typeface="Times New Roman" panose="02020603050405020304" pitchFamily="18" charset="0"/>
                        </a:rPr>
                        <a:t>, kültürel, sanatsal ve sportif alanlarda en az bir faaliyete katılan öğrenci sayısı(%)</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tr-TR" dirty="0"/>
                    </a:p>
                  </a:txBody>
                  <a:tcPr>
                    <a:lnL w="9525" cap="flat" cmpd="sng" algn="ctr">
                      <a:solidFill>
                        <a:srgbClr val="000000"/>
                      </a:solidFill>
                      <a:prstDash val="solid"/>
                      <a:round/>
                      <a:headEnd type="none" w="sm" len="sm"/>
                      <a:tailEnd type="none" w="sm" len="sm"/>
                    </a:lnL>
                  </a:tcPr>
                </a:tc>
                <a:tc hMerge="1">
                  <a:txBody>
                    <a:bodyPr/>
                    <a:lstStyle/>
                    <a:p>
                      <a:pPr marL="0" marR="0" lvl="0" indent="0" algn="l" rtl="0">
                        <a:lnSpc>
                          <a:spcPct val="100000"/>
                        </a:lnSpc>
                        <a:spcBef>
                          <a:spcPts val="0"/>
                        </a:spcBef>
                        <a:spcAft>
                          <a:spcPts val="0"/>
                        </a:spcAft>
                        <a:buClr>
                          <a:srgbClr val="000000"/>
                        </a:buClr>
                        <a:buSzPts val="800"/>
                        <a:buFont typeface="Calibri"/>
                        <a:buNone/>
                      </a:pP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E699"/>
                    </a:solidFill>
                  </a:tcPr>
                </a:tc>
                <a:tc>
                  <a:txBody>
                    <a:bodyPr/>
                    <a:lstStyle/>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30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8AEE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a:latin typeface="Times New Roman" panose="02020603050405020304" pitchFamily="18" charset="0"/>
                          <a:cs typeface="Times New Roman" panose="02020603050405020304" pitchFamily="18" charset="0"/>
                        </a:rPr>
                        <a:t>45</a:t>
                      </a:r>
                      <a:endParaRPr sz="1200" b="0">
                        <a:latin typeface="Times New Roman" panose="02020603050405020304" pitchFamily="18" charset="0"/>
                        <a:cs typeface="Times New Roman" panose="02020603050405020304" pitchFamily="18" charset="0"/>
                      </a:endParaRPr>
                    </a:p>
                  </a:txBody>
                  <a:tcPr marL="7400" marR="7400" marT="740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50</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60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70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80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90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510837">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PG 3.2.2</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gridSpan="3">
                  <a:txBody>
                    <a:bodyPr/>
                    <a:lstStyle/>
                    <a:p>
                      <a:pPr marL="0" marR="0" lvl="0" indent="0" algn="l" rtl="0">
                        <a:lnSpc>
                          <a:spcPct val="100000"/>
                        </a:lnSpc>
                        <a:spcBef>
                          <a:spcPts val="0"/>
                        </a:spcBef>
                        <a:spcAft>
                          <a:spcPts val="0"/>
                        </a:spcAft>
                        <a:buClr>
                          <a:srgbClr val="000000"/>
                        </a:buClr>
                        <a:buSzPts val="800"/>
                        <a:buFont typeface="Calibri"/>
                        <a:buNone/>
                      </a:pP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Bir eğitim öğretim yılında en az iki sosyal sorumluluk ve toplum hizmeti çalışmalarına katılan öğrenci oranı(%)</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tr-TR"/>
                    </a:p>
                  </a:txBody>
                  <a:tcPr>
                    <a:lnL w="9525" cap="flat" cmpd="sng" algn="ctr">
                      <a:solidFill>
                        <a:srgbClr val="000000"/>
                      </a:solidFill>
                      <a:prstDash val="solid"/>
                      <a:round/>
                      <a:headEnd type="none" w="sm" len="sm"/>
                      <a:tailEnd type="none" w="sm" len="sm"/>
                    </a:lnL>
                  </a:tcPr>
                </a:tc>
                <a:tc hMerge="1">
                  <a:txBody>
                    <a:bodyPr/>
                    <a:lstStyle/>
                    <a:p>
                      <a:pPr marL="0" marR="0" lvl="0" indent="0" algn="l" rtl="0">
                        <a:lnSpc>
                          <a:spcPct val="100000"/>
                        </a:lnSpc>
                        <a:spcBef>
                          <a:spcPts val="0"/>
                        </a:spcBef>
                        <a:spcAft>
                          <a:spcPts val="0"/>
                        </a:spcAft>
                        <a:buClr>
                          <a:srgbClr val="000000"/>
                        </a:buClr>
                        <a:buSzPts val="800"/>
                        <a:buFont typeface="Calibri"/>
                        <a:buNone/>
                      </a:pP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E699"/>
                    </a:solidFill>
                  </a:tcPr>
                </a:tc>
                <a:tc>
                  <a:txBody>
                    <a:bodyPr/>
                    <a:lstStyle/>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30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8AEE4"/>
                      </a:solidFill>
                      <a:prstDash val="solid"/>
                      <a:round/>
                      <a:headEnd type="none" w="sm" len="sm"/>
                      <a:tailEnd type="none" w="sm" len="sm"/>
                    </a:lnT>
                    <a:lnB w="9525" cap="flat" cmpd="sng" algn="ctr">
                      <a:solidFill>
                        <a:srgbClr val="08AEE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35</a:t>
                      </a:r>
                      <a:endParaRPr sz="1200" b="0">
                        <a:latin typeface="Times New Roman" panose="02020603050405020304" pitchFamily="18" charset="0"/>
                        <a:cs typeface="Times New Roman" panose="02020603050405020304" pitchFamily="18" charset="0"/>
                      </a:endParaRPr>
                    </a:p>
                  </a:txBody>
                  <a:tcPr marL="7400" marR="7400" marT="740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50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55</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60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510837">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PG 3.2.3</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gridSpan="3">
                  <a:txBody>
                    <a:bodyPr/>
                    <a:lstStyle/>
                    <a:p>
                      <a:pPr marL="0" marR="0" lvl="0" indent="0" algn="l" rtl="0">
                        <a:lnSpc>
                          <a:spcPct val="100000"/>
                        </a:lnSpc>
                        <a:spcBef>
                          <a:spcPts val="0"/>
                        </a:spcBef>
                        <a:spcAft>
                          <a:spcPts val="0"/>
                        </a:spcAft>
                        <a:buClr>
                          <a:srgbClr val="000000"/>
                        </a:buClr>
                        <a:buSzPts val="800"/>
                        <a:buFont typeface="Calibri"/>
                        <a:buNone/>
                      </a:pP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Bir eğitim öğretim yılında </a:t>
                      </a:r>
                      <a:r>
                        <a:rPr lang="tr-TR"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yerel,ulusal</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ve uluslar  arası </a:t>
                      </a:r>
                      <a:r>
                        <a:rPr lang="tr-TR"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proje,yarışma</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vb</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etkinliklere katılan öğrenci oranı(%)</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tr-TR"/>
                    </a:p>
                  </a:txBody>
                  <a:tcPr>
                    <a:lnL w="9525" cap="flat" cmpd="sng" algn="ctr">
                      <a:solidFill>
                        <a:srgbClr val="000000"/>
                      </a:solidFill>
                      <a:prstDash val="solid"/>
                      <a:round/>
                      <a:headEnd type="none" w="sm" len="sm"/>
                      <a:tailEnd type="none" w="sm" len="sm"/>
                    </a:lnL>
                  </a:tcPr>
                </a:tc>
                <a:tc hMerge="1">
                  <a:txBody>
                    <a:bodyPr/>
                    <a:lstStyle/>
                    <a:p>
                      <a:pPr marL="0" marR="0" lvl="0" indent="0" algn="l" rtl="0">
                        <a:lnSpc>
                          <a:spcPct val="100000"/>
                        </a:lnSpc>
                        <a:spcBef>
                          <a:spcPts val="0"/>
                        </a:spcBef>
                        <a:spcAft>
                          <a:spcPts val="0"/>
                        </a:spcAft>
                        <a:buClr>
                          <a:srgbClr val="000000"/>
                        </a:buClr>
                        <a:buSzPts val="800"/>
                        <a:buFont typeface="Calibri"/>
                        <a:buNone/>
                      </a:pP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E699"/>
                    </a:solidFill>
                  </a:tcPr>
                </a:tc>
                <a:tc>
                  <a:txBody>
                    <a:bodyPr/>
                    <a:lstStyle/>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20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8AEE4"/>
                      </a:solidFill>
                      <a:prstDash val="solid"/>
                      <a:round/>
                      <a:headEnd type="none" w="sm" len="sm"/>
                      <a:tailEnd type="none" w="sm" len="sm"/>
                    </a:lnT>
                    <a:lnB w="9525" cap="flat" cmpd="sng" algn="ctr">
                      <a:solidFill>
                        <a:srgbClr val="08AEE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30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35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50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55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678850">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PG 3.2.4</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gridSpan="3">
                  <a:txBody>
                    <a:bodyPr/>
                    <a:lstStyle/>
                    <a:p>
                      <a:pPr marL="0" marR="0" lvl="0" indent="0" algn="l" rtl="0">
                        <a:lnSpc>
                          <a:spcPct val="100000"/>
                        </a:lnSpc>
                        <a:spcBef>
                          <a:spcPts val="0"/>
                        </a:spcBef>
                        <a:spcAft>
                          <a:spcPts val="0"/>
                        </a:spcAft>
                        <a:buClr>
                          <a:srgbClr val="000000"/>
                        </a:buClr>
                        <a:buSzPts val="800"/>
                        <a:buFont typeface="Calibri"/>
                        <a:buNone/>
                      </a:pP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Okulda bir eğitim ve öğretim yılında geleneksel çocuk oyunları alt başlığında en az bir faaliyete katılan öğrenci oranı</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 </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tr-TR"/>
                    </a:p>
                  </a:txBody>
                  <a:tcPr>
                    <a:lnL w="9525" cap="flat" cmpd="sng" algn="ctr">
                      <a:solidFill>
                        <a:srgbClr val="000000"/>
                      </a:solidFill>
                      <a:prstDash val="solid"/>
                      <a:round/>
                      <a:headEnd type="none" w="sm" len="sm"/>
                      <a:tailEnd type="none" w="sm" len="sm"/>
                    </a:lnL>
                  </a:tcPr>
                </a:tc>
                <a:tc hMerge="1">
                  <a:txBody>
                    <a:bodyPr/>
                    <a:lstStyle/>
                    <a:p>
                      <a:pPr marL="0" marR="0" lvl="0" indent="0" algn="l" rtl="0">
                        <a:lnSpc>
                          <a:spcPct val="100000"/>
                        </a:lnSpc>
                        <a:spcBef>
                          <a:spcPts val="0"/>
                        </a:spcBef>
                        <a:spcAft>
                          <a:spcPts val="0"/>
                        </a:spcAft>
                        <a:buClr>
                          <a:srgbClr val="000000"/>
                        </a:buClr>
                        <a:buSzPts val="800"/>
                        <a:buFont typeface="Calibri"/>
                        <a:buNone/>
                      </a:pP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E699"/>
                    </a:solidFill>
                  </a:tcPr>
                </a:tc>
                <a:tc>
                  <a:txBody>
                    <a:bodyPr/>
                    <a:lstStyle/>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30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8AEE4"/>
                      </a:solidFill>
                      <a:prstDash val="solid"/>
                      <a:round/>
                      <a:headEnd type="none" w="sm" len="sm"/>
                      <a:tailEnd type="none" w="sm" len="sm"/>
                    </a:lnT>
                    <a:lnB w="9525" cap="flat" cmpd="sng" algn="ctr">
                      <a:solidFill>
                        <a:srgbClr val="08AEE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30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35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50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55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8"/>
                  </a:ext>
                </a:extLst>
              </a:tr>
              <a:tr h="510837">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PG 3.2.5</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E699"/>
                    </a:solidFill>
                  </a:tcPr>
                </a:tc>
                <a:tc gridSpan="3">
                  <a:txBody>
                    <a:bodyPr/>
                    <a:lstStyle/>
                    <a:p>
                      <a:pPr marL="0" marR="0" lvl="0" indent="0" algn="l" rtl="0">
                        <a:lnSpc>
                          <a:spcPct val="100000"/>
                        </a:lnSpc>
                        <a:spcBef>
                          <a:spcPts val="0"/>
                        </a:spcBef>
                        <a:spcAft>
                          <a:spcPts val="0"/>
                        </a:spcAft>
                        <a:buClr>
                          <a:srgbClr val="000000"/>
                        </a:buClr>
                        <a:buSzPts val="8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O</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kulda bir eğitim öğretim yılında geleneksel çocuk oyunlarına yönelik olarak düzenlenen alan/mekan sayısı</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E699"/>
                    </a:solidFill>
                  </a:tcPr>
                </a:tc>
                <a:tc hMerge="1">
                  <a:txBody>
                    <a:bodyPr/>
                    <a:lstStyle/>
                    <a:p>
                      <a:endParaRPr lang="tr-TR"/>
                    </a:p>
                  </a:txBody>
                  <a:tcPr>
                    <a:lnL w="9525" cap="flat" cmpd="sng" algn="ctr">
                      <a:solidFill>
                        <a:srgbClr val="000000"/>
                      </a:solidFill>
                      <a:prstDash val="solid"/>
                      <a:round/>
                      <a:headEnd type="none" w="sm" len="sm"/>
                      <a:tailEnd type="none" w="sm" len="sm"/>
                    </a:lnL>
                  </a:tcPr>
                </a:tc>
                <a:tc hMerge="1">
                  <a:txBody>
                    <a:bodyPr/>
                    <a:lstStyle/>
                    <a:p>
                      <a:pPr marL="0" marR="0" lvl="0" indent="0" algn="l" rtl="0">
                        <a:lnSpc>
                          <a:spcPct val="100000"/>
                        </a:lnSpc>
                        <a:spcBef>
                          <a:spcPts val="0"/>
                        </a:spcBef>
                        <a:spcAft>
                          <a:spcPts val="0"/>
                        </a:spcAft>
                        <a:buClr>
                          <a:srgbClr val="000000"/>
                        </a:buClr>
                        <a:buSzPts val="800"/>
                        <a:buFont typeface="Calibri"/>
                        <a:buNone/>
                      </a:pP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solidFill>
                      <a:srgbClr val="FFE699"/>
                    </a:solidFill>
                  </a:tcPr>
                </a:tc>
                <a:tc>
                  <a:txBody>
                    <a:bodyPr/>
                    <a:lstStyle/>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20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8AEE4"/>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30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35</a:t>
                      </a: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50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9"/>
                  </a:ext>
                </a:extLst>
              </a:tr>
              <a:tr h="2700661">
                <a:tc gridSpan="2">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err="1">
                          <a:solidFill>
                            <a:srgbClr val="000000"/>
                          </a:solidFill>
                          <a:latin typeface="Times New Roman"/>
                          <a:ea typeface="Times New Roman"/>
                          <a:cs typeface="Times New Roman"/>
                          <a:sym typeface="Times New Roman"/>
                        </a:rPr>
                        <a:t>Stratejiler</a:t>
                      </a:r>
                      <a:endParaRPr sz="1200"/>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gridSpan="9">
                  <a:txBody>
                    <a:bodyPr/>
                    <a:lstStyle/>
                    <a:p>
                      <a:pPr marL="0" marR="0" lvl="0" indent="0" algn="l" rtl="0">
                        <a:lnSpc>
                          <a:spcPct val="100000"/>
                        </a:lnSpc>
                        <a:spcBef>
                          <a:spcPts val="0"/>
                        </a:spcBef>
                        <a:spcAft>
                          <a:spcPts val="0"/>
                        </a:spcAft>
                        <a:buClr>
                          <a:srgbClr val="000000"/>
                        </a:buClr>
                        <a:buSzPts val="800"/>
                        <a:buFont typeface="Times New Roman"/>
                        <a:buNone/>
                      </a:pPr>
                      <a:r>
                        <a:rPr lang="tr-TR" sz="800" b="0" i="0" u="none" strike="noStrike" cap="none">
                          <a:solidFill>
                            <a:srgbClr val="000000"/>
                          </a:solidFill>
                          <a:latin typeface="Times New Roman"/>
                          <a:ea typeface="Times New Roman"/>
                          <a:cs typeface="Times New Roman"/>
                          <a:sym typeface="Times New Roman"/>
                        </a:rPr>
                        <a:t>                                                                                                                                                                                                                                 </a:t>
                      </a:r>
                    </a:p>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a:ea typeface="Times New Roman"/>
                          <a:cs typeface="Times New Roman"/>
                          <a:sym typeface="Times New Roman"/>
                        </a:rPr>
                        <a:t>S.1. Her bir öğrencinin bir kulüp faaliyetine aktif olarak yer alması sağlanarak kulüp faaliyetlerinin etkinliği artırılacaktır.</a:t>
                      </a:r>
                    </a:p>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a:ea typeface="Times New Roman"/>
                          <a:cs typeface="Times New Roman"/>
                          <a:sym typeface="Times New Roman"/>
                        </a:rPr>
                        <a:t>S.2. Öğrencilerin seviyelerine uygun olarak toplumsal sorunların çözümüne katkı sağlamak ve farkındalık oluşturmak amacıyla afet ve acil durum, çevre, eğitim, spor, kültür ve turizm, sağlık ve sosyal hizmetler alanında toplum hizmeti faaliyetlerine katılımları artırılacaktır.</a:t>
                      </a:r>
                    </a:p>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a:ea typeface="Times New Roman"/>
                          <a:cs typeface="Times New Roman"/>
                          <a:sym typeface="Times New Roman"/>
                        </a:rPr>
                        <a:t>S.3. Okul bünyesinde yarışmalar düzenlenecektir.</a:t>
                      </a:r>
                    </a:p>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a:ea typeface="Times New Roman"/>
                          <a:cs typeface="Times New Roman"/>
                          <a:sym typeface="Times New Roman"/>
                        </a:rPr>
                        <a:t>S.4. Diğer kurum  ve kuruluşlarla işbirliği içerisinde yürütülen bilimsel, sosyal, kültürel, sanatsal ve sportif alanlardaki faaliyetler artırılacaktır.</a:t>
                      </a:r>
                    </a:p>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a:ea typeface="Times New Roman"/>
                          <a:cs typeface="Times New Roman"/>
                          <a:sym typeface="Times New Roman"/>
                        </a:rPr>
                        <a:t>S.5. Okul bahçeleri çocukların geleneksel oyunlarla vakit geçirmelerini sağlayacak ve gelişimlerini sağlayacak şekilde etkin olarak kullanılacaktır.</a:t>
                      </a:r>
                    </a:p>
                    <a:p>
                      <a:pPr marL="0" marR="0" lvl="0" indent="0" algn="l" rtl="0">
                        <a:lnSpc>
                          <a:spcPct val="100000"/>
                        </a:lnSpc>
                        <a:spcBef>
                          <a:spcPts val="0"/>
                        </a:spcBef>
                        <a:spcAft>
                          <a:spcPts val="0"/>
                        </a:spcAft>
                        <a:buClr>
                          <a:srgbClr val="000000"/>
                        </a:buClr>
                        <a:buSzPts val="800"/>
                        <a:buFont typeface="Times New Roman"/>
                        <a:buNone/>
                      </a:pPr>
                      <a:endParaRPr lang="tr-TR" sz="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Times New Roman"/>
                        <a:buNone/>
                      </a:pPr>
                      <a:endParaRPr lang="tr-TR" sz="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Times New Roman"/>
                        <a:buNone/>
                      </a:pPr>
                      <a:endParaRPr lang="tr-TR" sz="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Times New Roman"/>
                        <a:buNone/>
                      </a:pPr>
                      <a:endParaRPr lang="tr-TR" sz="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Times New Roman"/>
                        <a:buNone/>
                      </a:pPr>
                      <a:r>
                        <a:rPr lang="tr-TR" sz="800" b="0" i="0" u="none" strike="noStrike" cap="none">
                          <a:solidFill>
                            <a:srgbClr val="000000"/>
                          </a:solidFill>
                          <a:latin typeface="Times New Roman"/>
                          <a:ea typeface="Times New Roman"/>
                          <a:cs typeface="Times New Roman"/>
                          <a:sym typeface="Times New Roman"/>
                        </a:rPr>
                        <a:t>                            </a:t>
                      </a:r>
                    </a:p>
                  </a:txBody>
                  <a:tcPr marL="7400" marR="7400" marT="7400" marB="0" anchor="ctr">
                    <a:lnL w="9525"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9525" cap="flat" cmpd="sng">
                      <a:solidFill>
                        <a:srgbClr val="000000"/>
                      </a:solidFill>
                      <a:prstDash val="solid"/>
                      <a:round/>
                      <a:headEnd type="none" w="sm" len="sm"/>
                      <a:tailEnd type="none" w="sm" len="sm"/>
                    </a:lnB>
                  </a:tcPr>
                </a:tc>
                <a:tc hMerge="1">
                  <a:txBody>
                    <a:bodyPr/>
                    <a:lstStyle/>
                    <a:p>
                      <a:endParaRPr lang="tr-TR"/>
                    </a:p>
                  </a:txBody>
                  <a:tcPr/>
                </a:tc>
                <a:tc hMerge="1">
                  <a:txBody>
                    <a:bodyPr/>
                    <a:lstStyle/>
                    <a:p>
                      <a:endParaRPr lang="tr-TR"/>
                    </a:p>
                  </a:txBody>
                  <a:tcPr>
                    <a:lnL w="12700"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dirty="0"/>
                    </a:p>
                  </a:txBody>
                  <a:tcPr/>
                </a:tc>
                <a:tc hMerge="1">
                  <a:txBody>
                    <a:bodyPr/>
                    <a:lstStyle/>
                    <a:p>
                      <a:endParaRPr lang="tr-TR"/>
                    </a:p>
                  </a:txBody>
                  <a:tcPr/>
                </a:tc>
                <a:extLst>
                  <a:ext uri="{0D108BD9-81ED-4DB2-BD59-A6C34878D82A}">
                    <a16:rowId xmlns:a16="http://schemas.microsoft.com/office/drawing/2014/main" xmlns="" val="10010"/>
                  </a:ext>
                </a:extLst>
              </a:tr>
            </a:tbl>
          </a:graphicData>
        </a:graphic>
      </p:graphicFrame>
      <p:sp>
        <p:nvSpPr>
          <p:cNvPr id="1143" name="Google Shape;1143;p56"/>
          <p:cNvSpPr/>
          <p:nvPr/>
        </p:nvSpPr>
        <p:spPr>
          <a:xfrm>
            <a:off x="1485900" y="815249"/>
            <a:ext cx="5181601" cy="328407"/>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Calibri"/>
              <a:buNone/>
            </a:pPr>
            <a:r>
              <a:rPr lang="tr-TR" b="1">
                <a:solidFill>
                  <a:srgbClr val="FFFFFF"/>
                </a:solidFill>
                <a:latin typeface="Calibri"/>
                <a:ea typeface="Calibri"/>
                <a:cs typeface="Calibri"/>
                <a:sym typeface="Calibri"/>
              </a:rPr>
              <a:t>PERFORMANS GÖSTERGELERİ VE STRATEJİLERİN BELİRLENMESİ</a:t>
            </a:r>
            <a:endParaRPr/>
          </a:p>
        </p:txBody>
      </p:sp>
      <p:sp>
        <p:nvSpPr>
          <p:cNvPr id="2" name="Slayt Numarası Yer Tutucusu 1">
            <a:extLst>
              <a:ext uri="{FF2B5EF4-FFF2-40B4-BE49-F238E27FC236}">
                <a16:creationId xmlns:a16="http://schemas.microsoft.com/office/drawing/2014/main" xmlns="" id="{60BD102A-F5E4-84E4-BBEF-373A4EAA43F8}"/>
              </a:ext>
            </a:extLst>
          </p:cNvPr>
          <p:cNvSpPr>
            <a:spLocks noGrp="1"/>
          </p:cNvSpPr>
          <p:nvPr>
            <p:ph type="sldNum" idx="12"/>
          </p:nvPr>
        </p:nvSpPr>
        <p:spPr/>
        <p:txBody>
          <a:bodyPr/>
          <a:lstStyle/>
          <a:p>
            <a:r>
              <a:rPr lang="tr-TR" b="1">
                <a:solidFill>
                  <a:schemeClr val="tx1"/>
                </a:solidFill>
                <a:latin typeface="Times New Roman" panose="02020603050405020304" pitchFamily="18" charset="0"/>
                <a:cs typeface="Times New Roman" panose="02020603050405020304" pitchFamily="18" charset="0"/>
              </a:rPr>
              <a:t>43</a:t>
            </a:r>
            <a:endParaRPr lang="en-US" b="1">
              <a:solidFill>
                <a:schemeClr val="tx1"/>
              </a:solidFill>
              <a:latin typeface="Times New Roman" panose="02020603050405020304" pitchFamily="18" charset="0"/>
              <a:cs typeface="Times New Roman" panose="02020603050405020304" pitchFamily="18" charset="0"/>
            </a:endParaRPr>
          </a:p>
        </p:txBody>
      </p:sp>
      <p:sp>
        <p:nvSpPr>
          <p:cNvPr id="3" name="Google Shape;1125;p54">
            <a:extLst>
              <a:ext uri="{FF2B5EF4-FFF2-40B4-BE49-F238E27FC236}">
                <a16:creationId xmlns:a16="http://schemas.microsoft.com/office/drawing/2014/main" xmlns="" id="{8ED899BF-6427-E669-2C98-D1E795A95044}"/>
              </a:ext>
            </a:extLst>
          </p:cNvPr>
          <p:cNvSpPr/>
          <p:nvPr/>
        </p:nvSpPr>
        <p:spPr>
          <a:xfrm>
            <a:off x="889000" y="815249"/>
            <a:ext cx="584200" cy="328407"/>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4.</a:t>
            </a:r>
            <a:r>
              <a:rPr lang="tr-TR" sz="1200" b="1">
                <a:solidFill>
                  <a:srgbClr val="FFFFFF"/>
                </a:solidFill>
                <a:latin typeface="Times New Roman" panose="02020603050405020304" pitchFamily="18" charset="0"/>
                <a:ea typeface="Calibri"/>
                <a:cs typeface="Times New Roman" panose="02020603050405020304" pitchFamily="18" charset="0"/>
                <a:sym typeface="Calibri"/>
              </a:rPr>
              <a:t>3</a:t>
            </a:r>
            <a:endParaRPr sz="1200">
              <a:latin typeface="Times New Roman" panose="02020603050405020304" pitchFamily="18" charset="0"/>
              <a:cs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9" name="Google Shape;1149;p57"/>
          <p:cNvSpPr/>
          <p:nvPr/>
        </p:nvSpPr>
        <p:spPr>
          <a:xfrm>
            <a:off x="8428037" y="5497512"/>
            <a:ext cx="4149725" cy="2632075"/>
          </a:xfrm>
          <a:prstGeom prst="wedgeEllipseCallout">
            <a:avLst>
              <a:gd name="adj1" fmla="val -20426"/>
              <a:gd name="adj2" fmla="val -2111"/>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a:solidFill>
                  <a:schemeClr val="dk1"/>
                </a:solidFill>
                <a:latin typeface="Calibri"/>
                <a:ea typeface="Calibri"/>
                <a:cs typeface="Calibri"/>
                <a:sym typeface="Calibri"/>
              </a:rPr>
              <a:t>ÖRNEKTİR. </a:t>
            </a:r>
            <a:endParaRPr/>
          </a:p>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Ek excell hedef kartları sırası ile bundan sonraki sayfalara getirilecek</a:t>
            </a:r>
            <a:endParaRPr/>
          </a:p>
        </p:txBody>
      </p:sp>
      <p:graphicFrame>
        <p:nvGraphicFramePr>
          <p:cNvPr id="1150" name="Google Shape;1150;p57"/>
          <p:cNvGraphicFramePr/>
          <p:nvPr>
            <p:extLst>
              <p:ext uri="{D42A27DB-BD31-4B8C-83A1-F6EECF244321}">
                <p14:modId xmlns:p14="http://schemas.microsoft.com/office/powerpoint/2010/main" xmlns="" val="353372967"/>
              </p:ext>
            </p:extLst>
          </p:nvPr>
        </p:nvGraphicFramePr>
        <p:xfrm>
          <a:off x="863601" y="1320904"/>
          <a:ext cx="5791200" cy="8242528"/>
        </p:xfrm>
        <a:graphic>
          <a:graphicData uri="http://schemas.openxmlformats.org/drawingml/2006/table">
            <a:tbl>
              <a:tblPr>
                <a:noFill/>
                <a:tableStyleId>{85591258-8B19-4969-B31F-6914642E252F}</a:tableStyleId>
              </a:tblPr>
              <a:tblGrid>
                <a:gridCol w="403905">
                  <a:extLst>
                    <a:ext uri="{9D8B030D-6E8A-4147-A177-3AD203B41FA5}">
                      <a16:colId xmlns:a16="http://schemas.microsoft.com/office/drawing/2014/main" xmlns="" val="20000"/>
                    </a:ext>
                  </a:extLst>
                </a:gridCol>
                <a:gridCol w="402564">
                  <a:extLst>
                    <a:ext uri="{9D8B030D-6E8A-4147-A177-3AD203B41FA5}">
                      <a16:colId xmlns:a16="http://schemas.microsoft.com/office/drawing/2014/main" xmlns="" val="20001"/>
                    </a:ext>
                  </a:extLst>
                </a:gridCol>
                <a:gridCol w="2161419">
                  <a:extLst>
                    <a:ext uri="{9D8B030D-6E8A-4147-A177-3AD203B41FA5}">
                      <a16:colId xmlns:a16="http://schemas.microsoft.com/office/drawing/2014/main" xmlns="" val="20002"/>
                    </a:ext>
                  </a:extLst>
                </a:gridCol>
                <a:gridCol w="403905">
                  <a:extLst>
                    <a:ext uri="{9D8B030D-6E8A-4147-A177-3AD203B41FA5}">
                      <a16:colId xmlns:a16="http://schemas.microsoft.com/office/drawing/2014/main" xmlns="" val="20003"/>
                    </a:ext>
                  </a:extLst>
                </a:gridCol>
                <a:gridCol w="402564">
                  <a:extLst>
                    <a:ext uri="{9D8B030D-6E8A-4147-A177-3AD203B41FA5}">
                      <a16:colId xmlns:a16="http://schemas.microsoft.com/office/drawing/2014/main" xmlns="" val="20004"/>
                    </a:ext>
                  </a:extLst>
                </a:gridCol>
                <a:gridCol w="403905">
                  <a:extLst>
                    <a:ext uri="{9D8B030D-6E8A-4147-A177-3AD203B41FA5}">
                      <a16:colId xmlns:a16="http://schemas.microsoft.com/office/drawing/2014/main" xmlns="" val="20005"/>
                    </a:ext>
                  </a:extLst>
                </a:gridCol>
                <a:gridCol w="402564">
                  <a:extLst>
                    <a:ext uri="{9D8B030D-6E8A-4147-A177-3AD203B41FA5}">
                      <a16:colId xmlns:a16="http://schemas.microsoft.com/office/drawing/2014/main" xmlns="" val="20006"/>
                    </a:ext>
                  </a:extLst>
                </a:gridCol>
                <a:gridCol w="403905">
                  <a:extLst>
                    <a:ext uri="{9D8B030D-6E8A-4147-A177-3AD203B41FA5}">
                      <a16:colId xmlns:a16="http://schemas.microsoft.com/office/drawing/2014/main" xmlns="" val="20007"/>
                    </a:ext>
                  </a:extLst>
                </a:gridCol>
                <a:gridCol w="402564">
                  <a:extLst>
                    <a:ext uri="{9D8B030D-6E8A-4147-A177-3AD203B41FA5}">
                      <a16:colId xmlns:a16="http://schemas.microsoft.com/office/drawing/2014/main" xmlns="" val="20008"/>
                    </a:ext>
                  </a:extLst>
                </a:gridCol>
                <a:gridCol w="403905">
                  <a:extLst>
                    <a:ext uri="{9D8B030D-6E8A-4147-A177-3AD203B41FA5}">
                      <a16:colId xmlns:a16="http://schemas.microsoft.com/office/drawing/2014/main" xmlns="" val="20009"/>
                    </a:ext>
                  </a:extLst>
                </a:gridCol>
              </a:tblGrid>
              <a:tr h="188179">
                <a:tc gridSpan="2">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TEMA: </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gridSpan="8">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Kurumsal</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Kapasite</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369039">
                <a:tc gridSpan="2">
                  <a:txBody>
                    <a:bodyPr/>
                    <a:lstStyle/>
                    <a:p>
                      <a:pPr marL="0" marR="0" lvl="0" indent="0" algn="l"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Okul/</a:t>
                      </a: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Kurum</a:t>
                      </a: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Türü</a:t>
                      </a: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1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gridSpan="8">
                  <a:txBody>
                    <a:bodyPr/>
                    <a:lstStyle/>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Ortaokul</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1"/>
                  </a:ext>
                </a:extLst>
              </a:tr>
              <a:tr h="369039">
                <a:tc gridSpan="2">
                  <a:txBody>
                    <a:bodyPr/>
                    <a:lstStyle/>
                    <a:p>
                      <a:pPr marL="0" marR="0" lvl="0" indent="0" algn="l" rtl="0">
                        <a:lnSpc>
                          <a:spcPct val="100000"/>
                        </a:lnSpc>
                        <a:spcBef>
                          <a:spcPts val="0"/>
                        </a:spcBef>
                        <a:spcAft>
                          <a:spcPts val="0"/>
                        </a:spcAft>
                        <a:buClr>
                          <a:srgbClr val="000000"/>
                        </a:buClr>
                        <a:buSzPts val="800"/>
                        <a:buFont typeface="Times New Roman"/>
                        <a:buNone/>
                      </a:pPr>
                      <a:r>
                        <a:rPr lang="en-US" sz="105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AMAÇ </a:t>
                      </a:r>
                      <a:r>
                        <a:rPr lang="tr-TR"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a:t>
                      </a:r>
                      <a:endParaRPr sz="11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gridSpan="8">
                  <a:txBody>
                    <a:bodyPr/>
                    <a:lstStyle/>
                    <a:p>
                      <a:pPr marL="0" marR="0" lvl="0" indent="0" algn="l" rtl="0">
                        <a:lnSpc>
                          <a:spcPct val="100000"/>
                        </a:lnSpc>
                        <a:spcBef>
                          <a:spcPts val="0"/>
                        </a:spcBef>
                        <a:spcAft>
                          <a:spcPts val="0"/>
                        </a:spcAft>
                        <a:buClr>
                          <a:srgbClr val="000000"/>
                        </a:buClr>
                        <a:buSzPts val="800"/>
                        <a:buFont typeface="Times New Roman"/>
                        <a:buNone/>
                      </a:pPr>
                      <a:r>
                        <a:rPr lang="tr-TR" sz="1200">
                          <a:latin typeface="Times New Roman" panose="02020603050405020304" pitchFamily="18" charset="0"/>
                          <a:cs typeface="Times New Roman" panose="02020603050405020304" pitchFamily="18" charset="0"/>
                        </a:rPr>
                        <a:t>Okulun eğitimin temel ilkeleri doğrultusunda niteliğini artırmak amacıyla kurumsal kapasite geliştirilecektir.</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2"/>
                  </a:ext>
                </a:extLst>
              </a:tr>
              <a:tr h="369039">
                <a:tc gridSpan="2">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Hedef 2</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gridSpan="8">
                  <a:txBody>
                    <a:bodyPr/>
                    <a:lstStyle/>
                    <a:p>
                      <a:pPr marL="0" marR="0" lvl="0" indent="0" algn="l" rtl="0">
                        <a:lnSpc>
                          <a:spcPct val="100000"/>
                        </a:lnSpc>
                        <a:spcBef>
                          <a:spcPts val="0"/>
                        </a:spcBef>
                        <a:spcAft>
                          <a:spcPts val="0"/>
                        </a:spcAft>
                        <a:buClr>
                          <a:srgbClr val="000000"/>
                        </a:buClr>
                        <a:buSzPts val="800"/>
                        <a:buFont typeface="Times New Roman"/>
                        <a:buNone/>
                      </a:pPr>
                      <a:r>
                        <a:rPr lang="tr-TR" sz="1200">
                          <a:latin typeface="Times New Roman" panose="02020603050405020304" pitchFamily="18" charset="0"/>
                          <a:cs typeface="Times New Roman" panose="02020603050405020304" pitchFamily="18" charset="0"/>
                        </a:rPr>
                        <a:t>Eğitim ve öğretimin sağlıklı ve güvenli bir ortamda gerçekleştirilmesi için okul sağlığı ve güvenliği geliştirilecektir.</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3"/>
                  </a:ext>
                </a:extLst>
              </a:tr>
              <a:tr h="730759">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PG NO</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gridSpan="2">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a:t>
                      </a: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Göstergeleri</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hMerge="1">
                  <a:txBody>
                    <a:bodyPr/>
                    <a:lstStyle/>
                    <a:p>
                      <a:endParaRPr lang="tr-TR"/>
                    </a:p>
                  </a:txBody>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Hedefe</a:t>
                      </a: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Etkisi</a:t>
                      </a: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Başlangıç Değeri</a:t>
                      </a:r>
                      <a:endParaRPr sz="12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2024 Hedef</a:t>
                      </a:r>
                      <a:endParaRPr sz="12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2025 Hedef</a:t>
                      </a:r>
                      <a:endParaRPr sz="12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2026 Hedef</a:t>
                      </a:r>
                      <a:endParaRPr sz="12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2027 Hedef</a:t>
                      </a:r>
                      <a:endParaRPr sz="12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2028 Hedef</a:t>
                      </a:r>
                      <a:endParaRPr sz="12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extLst>
                  <a:ext uri="{0D108BD9-81ED-4DB2-BD59-A6C34878D82A}">
                    <a16:rowId xmlns:a16="http://schemas.microsoft.com/office/drawing/2014/main" xmlns="" val="10004"/>
                  </a:ext>
                </a:extLst>
              </a:tr>
              <a:tr h="542581">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PG 3.2.1</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gridSpan="2">
                  <a:txBody>
                    <a:bodyPr/>
                    <a:lstStyle/>
                    <a:p>
                      <a:pPr marL="0" marR="0" lvl="0" indent="0" algn="l" rtl="0">
                        <a:lnSpc>
                          <a:spcPct val="100000"/>
                        </a:lnSpc>
                        <a:spcBef>
                          <a:spcPts val="0"/>
                        </a:spcBef>
                        <a:spcAft>
                          <a:spcPts val="0"/>
                        </a:spcAft>
                        <a:buClr>
                          <a:srgbClr val="000000"/>
                        </a:buClr>
                        <a:buSzPts val="800"/>
                        <a:buFont typeface="Calibri"/>
                        <a:buNone/>
                      </a:pP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Okulda yaşanan kaza sayısı</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tr-TR"/>
                    </a:p>
                  </a:txBody>
                  <a:tcPr/>
                </a:tc>
                <a:tc>
                  <a:txBody>
                    <a:bodyPr/>
                    <a:lstStyle/>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30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8AEE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a:latin typeface="Times New Roman" panose="02020603050405020304" pitchFamily="18" charset="0"/>
                          <a:cs typeface="Times New Roman" panose="02020603050405020304" pitchFamily="18" charset="0"/>
                        </a:rPr>
                        <a:t>5</a:t>
                      </a:r>
                      <a:endParaRPr sz="1200" b="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a:t>
                      </a:r>
                    </a:p>
                    <a:p>
                      <a:pPr marL="0" marR="0" lvl="0" indent="0" algn="ctr" rtl="0">
                        <a:lnSpc>
                          <a:spcPct val="100000"/>
                        </a:lnSpc>
                        <a:spcBef>
                          <a:spcPts val="0"/>
                        </a:spcBef>
                        <a:spcAft>
                          <a:spcPts val="0"/>
                        </a:spcAft>
                        <a:buClr>
                          <a:srgbClr val="000000"/>
                        </a:buClr>
                        <a:buSzPts val="8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3</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3</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1</a:t>
                      </a:r>
                      <a:endParaRPr sz="1200" b="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549899">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PG 3.2.2</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gridSpan="2">
                  <a:txBody>
                    <a:bodyPr/>
                    <a:lstStyle/>
                    <a:p>
                      <a:pPr marL="0" marR="0" lvl="0" indent="0" algn="l" rtl="0">
                        <a:lnSpc>
                          <a:spcPct val="100000"/>
                        </a:lnSpc>
                        <a:spcBef>
                          <a:spcPts val="0"/>
                        </a:spcBef>
                        <a:spcAft>
                          <a:spcPts val="0"/>
                        </a:spcAft>
                        <a:buClr>
                          <a:srgbClr val="000000"/>
                        </a:buClr>
                        <a:buSzPts val="800"/>
                        <a:buFont typeface="Calibri"/>
                        <a:buNone/>
                      </a:pP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Bağımlılıkla mücadele ile ilgili konularda eğitim alan öğretmen ve öğrenci sayısı </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tr-TR"/>
                    </a:p>
                  </a:txBody>
                  <a:tcPr/>
                </a:tc>
                <a:tc>
                  <a:txBody>
                    <a:bodyPr/>
                    <a:lstStyle/>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30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8AEE4"/>
                      </a:solidFill>
                      <a:prstDash val="solid"/>
                      <a:round/>
                      <a:headEnd type="none" w="sm" len="sm"/>
                      <a:tailEnd type="none" w="sm" len="sm"/>
                    </a:lnT>
                    <a:lnB w="9525" cap="flat" cmpd="sng">
                      <a:solidFill>
                        <a:srgbClr val="08AEE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60</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65</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70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75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80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85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564629">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PG 3.2.3</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gridSpan="2">
                  <a:txBody>
                    <a:bodyPr/>
                    <a:lstStyle/>
                    <a:p>
                      <a:pPr marL="0" marR="0" lvl="0" indent="0" algn="l" rtl="0">
                        <a:lnSpc>
                          <a:spcPct val="100000"/>
                        </a:lnSpc>
                        <a:spcBef>
                          <a:spcPts val="0"/>
                        </a:spcBef>
                        <a:spcAft>
                          <a:spcPts val="0"/>
                        </a:spcAft>
                        <a:buClr>
                          <a:srgbClr val="000000"/>
                        </a:buClr>
                        <a:buSzPts val="800"/>
                        <a:buFont typeface="Calibri"/>
                        <a:buNone/>
                      </a:pPr>
                      <a:r>
                        <a:rPr lang="tr-TR" sz="1200">
                          <a:latin typeface="Times New Roman" panose="02020603050405020304" pitchFamily="18" charset="0"/>
                          <a:cs typeface="Times New Roman" panose="02020603050405020304" pitchFamily="18" charset="0"/>
                        </a:rPr>
                        <a:t>Akran zorbalığı ve siber zorbalıkla ilgili konularda eğitim alan öğretmen, öğrenci ve veli sayısı (%)</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tr-TR"/>
                    </a:p>
                  </a:txBody>
                  <a:tcPr/>
                </a:tc>
                <a:tc>
                  <a:txBody>
                    <a:bodyPr/>
                    <a:lstStyle/>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20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8AEE4"/>
                      </a:solidFill>
                      <a:prstDash val="solid"/>
                      <a:round/>
                      <a:headEnd type="none" w="sm" len="sm"/>
                      <a:tailEnd type="none" w="sm" len="sm"/>
                    </a:lnT>
                    <a:lnB w="9525" cap="flat" cmpd="sng">
                      <a:solidFill>
                        <a:srgbClr val="08AEE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60</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65</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70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75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80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85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549899">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PG 3.2.4</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gridSpan="2">
                  <a:txBody>
                    <a:bodyPr/>
                    <a:lstStyle/>
                    <a:p>
                      <a:pPr marL="0" marR="0" lvl="0" indent="0" algn="l" rtl="0">
                        <a:lnSpc>
                          <a:spcPct val="100000"/>
                        </a:lnSpc>
                        <a:spcBef>
                          <a:spcPts val="0"/>
                        </a:spcBef>
                        <a:spcAft>
                          <a:spcPts val="0"/>
                        </a:spcAft>
                        <a:buClr>
                          <a:srgbClr val="000000"/>
                        </a:buClr>
                        <a:buSzPts val="800"/>
                        <a:buFont typeface="Calibri"/>
                        <a:buNone/>
                      </a:pP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Sağlıklı beslenme ve obezite ile ilgili konularda verilen eğitim alan öğretmen, öğrenci ve  veli sayısı</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tr-TR"/>
                    </a:p>
                  </a:txBody>
                  <a:tcPr/>
                </a:tc>
                <a:tc>
                  <a:txBody>
                    <a:bodyPr/>
                    <a:lstStyle/>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30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8AEE4"/>
                      </a:solidFill>
                      <a:prstDash val="solid"/>
                      <a:round/>
                      <a:headEnd type="none" w="sm" len="sm"/>
                      <a:tailEnd type="none" w="sm" len="sm"/>
                    </a:lnT>
                    <a:lnB w="9525" cap="flat" cmpd="sng">
                      <a:solidFill>
                        <a:srgbClr val="08AEE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70</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75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80</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85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90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95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8"/>
                  </a:ext>
                </a:extLst>
              </a:tr>
              <a:tr h="730759">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PG 3.2.5</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E699"/>
                    </a:solidFill>
                  </a:tcPr>
                </a:tc>
                <a:tc gridSpan="2">
                  <a:txBody>
                    <a:bodyPr/>
                    <a:lstStyle/>
                    <a:p>
                      <a:pPr marL="0" marR="0" lvl="0" indent="0" algn="l" rtl="0">
                        <a:lnSpc>
                          <a:spcPct val="100000"/>
                        </a:lnSpc>
                        <a:spcBef>
                          <a:spcPts val="0"/>
                        </a:spcBef>
                        <a:spcAft>
                          <a:spcPts val="0"/>
                        </a:spcAft>
                        <a:buClr>
                          <a:srgbClr val="000000"/>
                        </a:buClr>
                        <a:buSzPts val="800"/>
                        <a:buFont typeface="Calibri"/>
                        <a:buNone/>
                      </a:pP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Hijyen, gıda güvenliği, bulaşıcı hastalıklar ile ilgili </a:t>
                      </a:r>
                      <a:r>
                        <a:rPr lang="tr-TR"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konulardaverilen</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eğitim alan </a:t>
                      </a:r>
                      <a:r>
                        <a:rPr lang="tr-TR"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öğrenci,öğretmen</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ve veli sayısı </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E699"/>
                    </a:solidFill>
                  </a:tcPr>
                </a:tc>
                <a:tc hMerge="1">
                  <a:txBody>
                    <a:bodyPr/>
                    <a:lstStyle/>
                    <a:p>
                      <a:endParaRPr lang="tr-TR"/>
                    </a:p>
                  </a:txBody>
                  <a:tcPr/>
                </a:tc>
                <a:tc>
                  <a:txBody>
                    <a:bodyPr/>
                    <a:lstStyle/>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20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8AEE4"/>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65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70</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75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80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90</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100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9"/>
                  </a:ext>
                </a:extLst>
              </a:tr>
              <a:tr h="3241861">
                <a:tc gridSpan="2">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Stratejiler</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gridSpan="8">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S1</a:t>
                      </a: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Eğitim ortamları iş sağlığı ve güvenliği yönergesine uygun hale getirilecektir</a:t>
                      </a:r>
                    </a:p>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S2.Öğrenci, öğretmen ve velilerde farkındalık oluşturmak için bağımlılıkla mücadele, akran zorbalığı, siber zorbalık, sağlıklı beslenme ve obezite, hijyen ve bulaşıcı hastalıklar ve gıda güvenliği gibi konularda alan uzmanları ile işbirliğinde eğitimler düzenlenecektir</a:t>
                      </a:r>
                    </a:p>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S3.Doğa, insan ve teknoloji kaynaklı (deprem, sel, heyelan, yangın, hijyen, çığ ve salgın hastalıklar </a:t>
                      </a:r>
                      <a:r>
                        <a:rPr lang="tr-TR" sz="12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vd</a:t>
                      </a: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afetlere karşı gerekli tedbirlerin alınması için çalışmalar yapılacaktır.</a:t>
                      </a:r>
                    </a:p>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S4.Doğa, insan ve teknoloji kaynaklı (deprem, sel, heyelan, yangın, çığ ve salgın hastalıklar </a:t>
                      </a:r>
                      <a:r>
                        <a:rPr lang="tr-TR" sz="12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vd</a:t>
                      </a: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konularında  alan uzmanları ile işbirliğinde öğretmen ve öğrencilere farkındalık eğitimleri verilecek.</a:t>
                      </a:r>
                    </a:p>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S5. Okulun afet ve acil durum eylem planının güncel tutulması sağlanacaktır.</a:t>
                      </a:r>
                    </a:p>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10"/>
                  </a:ext>
                </a:extLst>
              </a:tr>
            </a:tbl>
          </a:graphicData>
        </a:graphic>
      </p:graphicFrame>
      <p:sp>
        <p:nvSpPr>
          <p:cNvPr id="1151" name="Google Shape;1151;p57"/>
          <p:cNvSpPr/>
          <p:nvPr/>
        </p:nvSpPr>
        <p:spPr>
          <a:xfrm>
            <a:off x="1600200" y="914401"/>
            <a:ext cx="5054601" cy="406502"/>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Calibri"/>
              <a:buNone/>
            </a:pPr>
            <a:r>
              <a:rPr lang="tr-TR" sz="1200" b="1">
                <a:solidFill>
                  <a:srgbClr val="FFFFFF"/>
                </a:solidFill>
                <a:latin typeface="Calibri"/>
                <a:ea typeface="Calibri"/>
                <a:cs typeface="Calibri"/>
                <a:sym typeface="Calibri"/>
              </a:rPr>
              <a:t>PERFORMANS GÖSTERGELERİ VE STRATEJİLERİN BELİRLENMESİ</a:t>
            </a:r>
            <a:endParaRPr lang="tr-TR" sz="1200"/>
          </a:p>
        </p:txBody>
      </p:sp>
      <p:sp>
        <p:nvSpPr>
          <p:cNvPr id="2" name="Slayt Numarası Yer Tutucusu 1">
            <a:extLst>
              <a:ext uri="{FF2B5EF4-FFF2-40B4-BE49-F238E27FC236}">
                <a16:creationId xmlns:a16="http://schemas.microsoft.com/office/drawing/2014/main" xmlns="" id="{72ABDD0C-0CAF-3A89-7AFD-DAA870B9AAF1}"/>
              </a:ext>
            </a:extLst>
          </p:cNvPr>
          <p:cNvSpPr>
            <a:spLocks noGrp="1"/>
          </p:cNvSpPr>
          <p:nvPr>
            <p:ph type="sldNum" idx="12"/>
          </p:nvPr>
        </p:nvSpPr>
        <p:spPr/>
        <p:txBody>
          <a:bodyPr/>
          <a:lstStyle/>
          <a:p>
            <a:r>
              <a:rPr lang="tr-TR" b="1">
                <a:solidFill>
                  <a:schemeClr val="tx1"/>
                </a:solidFill>
                <a:latin typeface="Times New Roman" panose="02020603050405020304" pitchFamily="18" charset="0"/>
                <a:cs typeface="Times New Roman" panose="02020603050405020304" pitchFamily="18" charset="0"/>
              </a:rPr>
              <a:t>44</a:t>
            </a:r>
            <a:endParaRPr lang="en-US" b="1">
              <a:solidFill>
                <a:schemeClr val="tx1"/>
              </a:solidFill>
              <a:latin typeface="Times New Roman" panose="02020603050405020304" pitchFamily="18" charset="0"/>
              <a:cs typeface="Times New Roman" panose="02020603050405020304" pitchFamily="18" charset="0"/>
            </a:endParaRPr>
          </a:p>
        </p:txBody>
      </p:sp>
      <p:sp>
        <p:nvSpPr>
          <p:cNvPr id="3" name="Google Shape;1125;p54">
            <a:extLst>
              <a:ext uri="{FF2B5EF4-FFF2-40B4-BE49-F238E27FC236}">
                <a16:creationId xmlns:a16="http://schemas.microsoft.com/office/drawing/2014/main" xmlns="" id="{390C7CF2-9861-A37A-D9E8-AB6D9B2BF4BB}"/>
              </a:ext>
            </a:extLst>
          </p:cNvPr>
          <p:cNvSpPr/>
          <p:nvPr/>
        </p:nvSpPr>
        <p:spPr>
          <a:xfrm>
            <a:off x="863601" y="914401"/>
            <a:ext cx="584200" cy="406502"/>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4.</a:t>
            </a:r>
            <a:r>
              <a:rPr lang="tr-TR" sz="1200" b="1">
                <a:solidFill>
                  <a:srgbClr val="FFFFFF"/>
                </a:solidFill>
                <a:latin typeface="Times New Roman" panose="02020603050405020304" pitchFamily="18" charset="0"/>
                <a:ea typeface="Calibri"/>
                <a:cs typeface="Times New Roman" panose="02020603050405020304" pitchFamily="18" charset="0"/>
                <a:sym typeface="Calibri"/>
              </a:rPr>
              <a:t>3</a:t>
            </a:r>
            <a:endParaRPr sz="1200">
              <a:latin typeface="Times New Roman" panose="02020603050405020304" pitchFamily="18" charset="0"/>
              <a:cs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1" name="Google Shape;1141;p56"/>
          <p:cNvSpPr/>
          <p:nvPr/>
        </p:nvSpPr>
        <p:spPr>
          <a:xfrm>
            <a:off x="8428037" y="5497512"/>
            <a:ext cx="4149725" cy="2632075"/>
          </a:xfrm>
          <a:prstGeom prst="wedgeEllipseCallout">
            <a:avLst>
              <a:gd name="adj1" fmla="val -20426"/>
              <a:gd name="adj2" fmla="val -2111"/>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a:solidFill>
                  <a:schemeClr val="dk1"/>
                </a:solidFill>
                <a:latin typeface="Calibri"/>
                <a:ea typeface="Calibri"/>
                <a:cs typeface="Calibri"/>
                <a:sym typeface="Calibri"/>
              </a:rPr>
              <a:t>ÖRNEKTİR. </a:t>
            </a:r>
            <a:endParaRPr/>
          </a:p>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Ek excell hedef kartları sırası ile bundan sonraki sayfalara getirilecek</a:t>
            </a:r>
            <a:endParaRPr/>
          </a:p>
        </p:txBody>
      </p:sp>
      <p:graphicFrame>
        <p:nvGraphicFramePr>
          <p:cNvPr id="1142" name="Google Shape;1142;p56"/>
          <p:cNvGraphicFramePr/>
          <p:nvPr>
            <p:extLst>
              <p:ext uri="{D42A27DB-BD31-4B8C-83A1-F6EECF244321}">
                <p14:modId xmlns:p14="http://schemas.microsoft.com/office/powerpoint/2010/main" xmlns="" val="533350012"/>
              </p:ext>
            </p:extLst>
          </p:nvPr>
        </p:nvGraphicFramePr>
        <p:xfrm>
          <a:off x="889000" y="1305123"/>
          <a:ext cx="5811814" cy="8080397"/>
        </p:xfrm>
        <a:graphic>
          <a:graphicData uri="http://schemas.openxmlformats.org/drawingml/2006/table">
            <a:tbl>
              <a:tblPr>
                <a:noFill/>
                <a:tableStyleId>{85591258-8B19-4969-B31F-6914642E252F}</a:tableStyleId>
              </a:tblPr>
              <a:tblGrid>
                <a:gridCol w="402134">
                  <a:extLst>
                    <a:ext uri="{9D8B030D-6E8A-4147-A177-3AD203B41FA5}">
                      <a16:colId xmlns:a16="http://schemas.microsoft.com/office/drawing/2014/main" xmlns="" val="20000"/>
                    </a:ext>
                  </a:extLst>
                </a:gridCol>
                <a:gridCol w="400799">
                  <a:extLst>
                    <a:ext uri="{9D8B030D-6E8A-4147-A177-3AD203B41FA5}">
                      <a16:colId xmlns:a16="http://schemas.microsoft.com/office/drawing/2014/main" xmlns="" val="20001"/>
                    </a:ext>
                  </a:extLst>
                </a:gridCol>
                <a:gridCol w="208280">
                  <a:extLst>
                    <a:ext uri="{9D8B030D-6E8A-4147-A177-3AD203B41FA5}">
                      <a16:colId xmlns:a16="http://schemas.microsoft.com/office/drawing/2014/main" xmlns="" val="20002"/>
                    </a:ext>
                  </a:extLst>
                </a:gridCol>
                <a:gridCol w="1989672">
                  <a:extLst>
                    <a:ext uri="{9D8B030D-6E8A-4147-A177-3AD203B41FA5}">
                      <a16:colId xmlns:a16="http://schemas.microsoft.com/office/drawing/2014/main" xmlns="" val="1905451790"/>
                    </a:ext>
                  </a:extLst>
                </a:gridCol>
                <a:gridCol w="402133">
                  <a:extLst>
                    <a:ext uri="{9D8B030D-6E8A-4147-A177-3AD203B41FA5}">
                      <a16:colId xmlns:a16="http://schemas.microsoft.com/office/drawing/2014/main" xmlns="" val="20003"/>
                    </a:ext>
                  </a:extLst>
                </a:gridCol>
                <a:gridCol w="400799">
                  <a:extLst>
                    <a:ext uri="{9D8B030D-6E8A-4147-A177-3AD203B41FA5}">
                      <a16:colId xmlns:a16="http://schemas.microsoft.com/office/drawing/2014/main" xmlns="" val="20004"/>
                    </a:ext>
                  </a:extLst>
                </a:gridCol>
                <a:gridCol w="402133">
                  <a:extLst>
                    <a:ext uri="{9D8B030D-6E8A-4147-A177-3AD203B41FA5}">
                      <a16:colId xmlns:a16="http://schemas.microsoft.com/office/drawing/2014/main" xmlns="" val="20005"/>
                    </a:ext>
                  </a:extLst>
                </a:gridCol>
                <a:gridCol w="400799">
                  <a:extLst>
                    <a:ext uri="{9D8B030D-6E8A-4147-A177-3AD203B41FA5}">
                      <a16:colId xmlns:a16="http://schemas.microsoft.com/office/drawing/2014/main" xmlns="" val="20006"/>
                    </a:ext>
                  </a:extLst>
                </a:gridCol>
                <a:gridCol w="402133">
                  <a:extLst>
                    <a:ext uri="{9D8B030D-6E8A-4147-A177-3AD203B41FA5}">
                      <a16:colId xmlns:a16="http://schemas.microsoft.com/office/drawing/2014/main" xmlns="" val="20007"/>
                    </a:ext>
                  </a:extLst>
                </a:gridCol>
                <a:gridCol w="400799">
                  <a:extLst>
                    <a:ext uri="{9D8B030D-6E8A-4147-A177-3AD203B41FA5}">
                      <a16:colId xmlns:a16="http://schemas.microsoft.com/office/drawing/2014/main" xmlns="" val="20008"/>
                    </a:ext>
                  </a:extLst>
                </a:gridCol>
                <a:gridCol w="402133">
                  <a:extLst>
                    <a:ext uri="{9D8B030D-6E8A-4147-A177-3AD203B41FA5}">
                      <a16:colId xmlns:a16="http://schemas.microsoft.com/office/drawing/2014/main" xmlns="" val="20009"/>
                    </a:ext>
                  </a:extLst>
                </a:gridCol>
              </a:tblGrid>
              <a:tr h="174811">
                <a:tc gridSpan="3">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TEMA: </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hMerge="1">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Kurumsal</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Kapasite</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gridSpan="8">
                  <a:txBody>
                    <a:bodyPr/>
                    <a:lstStyle/>
                    <a:p>
                      <a:r>
                        <a:rPr lang="en-US" sz="1200" b="1"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Eğitim Öğretime Erişim ve Katılım </a:t>
                      </a: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a:t>
                      </a:r>
                      <a:endParaRPr lang="tr-T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hMerge="1">
                  <a:txBody>
                    <a:bodyPr/>
                    <a:lstStyle/>
                    <a:p>
                      <a:endParaRPr lang="tr-TR"/>
                    </a:p>
                  </a:txBody>
                  <a:tcPr>
                    <a:lnL w="12700" cap="flat" cmpd="sng" algn="ctr">
                      <a:solidFill>
                        <a:srgbClr val="000000"/>
                      </a:solidFill>
                      <a:prstDash val="solid"/>
                      <a:round/>
                      <a:headEnd type="none" w="sm" len="sm"/>
                      <a:tailEnd type="none" w="sm" len="sm"/>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342824">
                <a:tc gridSpan="3">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Okul/</a:t>
                      </a: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Kurum</a:t>
                      </a: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Türü</a:t>
                      </a: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hMerge="1">
                  <a:txBody>
                    <a:bodyPr/>
                    <a:lstStyle/>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Ortaokul </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gridSpan="8">
                  <a:txBody>
                    <a:bodyPr/>
                    <a:lstStyle/>
                    <a:p>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Ortaokul </a:t>
                      </a:r>
                      <a:endParaRPr lang="tr-T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hMerge="1">
                  <a:txBody>
                    <a:bodyPr/>
                    <a:lstStyle/>
                    <a:p>
                      <a:endParaRPr lang="tr-TR"/>
                    </a:p>
                  </a:txBody>
                  <a:tcPr>
                    <a:lnL w="12700" cap="flat" cmpd="sng" algn="ctr">
                      <a:solidFill>
                        <a:srgbClr val="000000"/>
                      </a:solidFill>
                      <a:prstDash val="solid"/>
                      <a:round/>
                      <a:headEnd type="none" w="sm" len="sm"/>
                      <a:tailEnd type="none" w="sm" len="sm"/>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1"/>
                  </a:ext>
                </a:extLst>
              </a:tr>
              <a:tr h="678850">
                <a:tc gridSpan="3">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STRATEJİK AMAÇ </a:t>
                      </a:r>
                      <a:r>
                        <a:rPr lang="tr-TR"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1</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Times New Roman"/>
                        <a:buNone/>
                        <a:tabLst/>
                        <a:defRPr/>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Ortaokul kademesinde öğrencilerin kaliteli eğitimlere erişimleri fırsat eşitliği temelinde artırılarak bilişsel, duyuşsal ve fiziksel olarak çok yönlü gelişimleri sağlanacak ve temel hayat becerilerini edinmiş öğrenciler yetiştirilecektir.</a:t>
                      </a:r>
                      <a:endParaRPr lang="tr-TR" sz="120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800"/>
                        <a:buFont typeface="Times New Roman"/>
                        <a:buNone/>
                      </a:pP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gridSpan="8">
                  <a:txBody>
                    <a:bodyPr/>
                    <a:lstStyle/>
                    <a:p>
                      <a:pPr marL="5715" algn="l">
                        <a:spcAft>
                          <a:spcPts val="0"/>
                        </a:spcAft>
                      </a:pPr>
                      <a:r>
                        <a:rPr lang="en-US" sz="1200" spc="-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Öğrencilerin eğitim ve öğretime etkin katılımlarıyla süreci </a:t>
                      </a:r>
                      <a:endParaRPr lang="tr-TR" sz="1200" spc="-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715" algn="l">
                        <a:spcAft>
                          <a:spcPts val="0"/>
                        </a:spcAft>
                      </a:pPr>
                      <a:r>
                        <a:rPr lang="en-US" sz="1200" spc="-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tamamlamalarını sağlamak. </a:t>
                      </a: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hMerge="1">
                  <a:txBody>
                    <a:bodyPr/>
                    <a:lstStyle/>
                    <a:p>
                      <a:endParaRPr lang="tr-TR"/>
                    </a:p>
                  </a:txBody>
                  <a:tcPr>
                    <a:lnL w="12700" cap="flat" cmpd="sng" algn="ctr">
                      <a:solidFill>
                        <a:srgbClr val="000000"/>
                      </a:solidFill>
                      <a:prstDash val="solid"/>
                      <a:round/>
                      <a:headEnd type="none" w="sm" len="sm"/>
                      <a:tailEnd type="none" w="sm" len="sm"/>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2"/>
                  </a:ext>
                </a:extLst>
              </a:tr>
              <a:tr h="342824">
                <a:tc gridSpan="3">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Hedef</a:t>
                      </a: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1</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hMerge="1">
                  <a:txBody>
                    <a:bodyPr/>
                    <a:lstStyle/>
                    <a:p>
                      <a:pPr marL="0" marR="0" lvl="0" indent="0" algn="l" rtl="0">
                        <a:lnSpc>
                          <a:spcPct val="100000"/>
                        </a:lnSpc>
                        <a:spcBef>
                          <a:spcPts val="0"/>
                        </a:spcBef>
                        <a:spcAft>
                          <a:spcPts val="0"/>
                        </a:spcAft>
                        <a:buClr>
                          <a:srgbClr val="000000"/>
                        </a:buClr>
                        <a:buSzPts val="800"/>
                        <a:buFont typeface="Times New Roman"/>
                        <a:buNone/>
                      </a:pPr>
                      <a:r>
                        <a:rPr lang="tr-TR" sz="1200">
                          <a:latin typeface="Times New Roman" panose="02020603050405020304" pitchFamily="18" charset="0"/>
                          <a:cs typeface="Times New Roman" panose="02020603050405020304" pitchFamily="18" charset="0"/>
                        </a:rPr>
                        <a:t>Öğrencilerin </a:t>
                      </a:r>
                      <a:r>
                        <a:rPr lang="tr-TR" sz="1200" err="1">
                          <a:latin typeface="Times New Roman" panose="02020603050405020304" pitchFamily="18" charset="0"/>
                          <a:cs typeface="Times New Roman" panose="02020603050405020304" pitchFamily="18" charset="0"/>
                        </a:rPr>
                        <a:t>bilimsel,kültürel</a:t>
                      </a:r>
                      <a:r>
                        <a:rPr lang="tr-TR" sz="1200">
                          <a:latin typeface="Times New Roman" panose="02020603050405020304" pitchFamily="18" charset="0"/>
                          <a:cs typeface="Times New Roman" panose="02020603050405020304" pitchFamily="18" charset="0"/>
                        </a:rPr>
                        <a:t>, </a:t>
                      </a:r>
                      <a:r>
                        <a:rPr lang="tr-TR" sz="1200" err="1">
                          <a:latin typeface="Times New Roman" panose="02020603050405020304" pitchFamily="18" charset="0"/>
                          <a:cs typeface="Times New Roman" panose="02020603050405020304" pitchFamily="18" charset="0"/>
                        </a:rPr>
                        <a:t>sanatsal,sportif</a:t>
                      </a:r>
                      <a:r>
                        <a:rPr lang="tr-TR" sz="1200">
                          <a:latin typeface="Times New Roman" panose="02020603050405020304" pitchFamily="18" charset="0"/>
                          <a:cs typeface="Times New Roman" panose="02020603050405020304" pitchFamily="18" charset="0"/>
                        </a:rPr>
                        <a:t> ve toplum hizmetleri alanında ders dışı etkinliklere katılım oranı artırılacaktır.</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8">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Öğrencilerin okula erişim, devam ve okulu tamamlama </a:t>
                      </a: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oranları artırılacaktır.  </a:t>
                      </a:r>
                      <a:endParaRPr lang="en-US"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hMerge="1">
                  <a:txBody>
                    <a:bodyPr/>
                    <a:lstStyle/>
                    <a:p>
                      <a:endParaRPr lang="tr-TR"/>
                    </a:p>
                  </a:txBody>
                  <a:tcPr>
                    <a:lnL w="12700" cap="flat" cmpd="sng" algn="ctr">
                      <a:solidFill>
                        <a:srgbClr val="000000"/>
                      </a:solidFill>
                      <a:prstDash val="solid"/>
                      <a:round/>
                      <a:headEnd type="none" w="sm" len="sm"/>
                      <a:tailEnd type="none" w="sm" len="sm"/>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3"/>
                  </a:ext>
                </a:extLst>
              </a:tr>
              <a:tr h="808606">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PG NO</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gridSpan="3">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a:t>
                      </a: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Göstergeleri</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hMerge="1">
                  <a:txBody>
                    <a:bodyPr/>
                    <a:lstStyle/>
                    <a:p>
                      <a:endParaRPr lang="tr-TR" dirty="0"/>
                    </a:p>
                  </a:txBody>
                  <a:tcPr>
                    <a:lnL w="9525"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tc hMerge="1">
                  <a:txBody>
                    <a:bodyPr/>
                    <a:lstStyle/>
                    <a:p>
                      <a:pPr marL="0" marR="0" lvl="0" indent="0" algn="ctr" rtl="0">
                        <a:lnSpc>
                          <a:spcPct val="100000"/>
                        </a:lnSpc>
                        <a:spcBef>
                          <a:spcPts val="0"/>
                        </a:spcBef>
                        <a:spcAft>
                          <a:spcPts val="0"/>
                        </a:spcAft>
                        <a:buClr>
                          <a:srgbClr val="000000"/>
                        </a:buClr>
                        <a:buSzPts val="800"/>
                        <a:buFont typeface="Times New Roman"/>
                        <a:buNone/>
                      </a:pPr>
                      <a:endParaRPr sz="1200">
                        <a:latin typeface="Times New Roman" panose="02020603050405020304" pitchFamily="18" charset="0"/>
                        <a:cs typeface="Times New Roman" panose="02020603050405020304" pitchFamily="18" charset="0"/>
                      </a:endParaRPr>
                    </a:p>
                  </a:txBody>
                  <a:tcPr marL="7400" marR="7400" marT="7400" marB="0" anchor="ctr">
                    <a:lnR w="9525"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Hedefe</a:t>
                      </a: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Etkisi</a:t>
                      </a: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B w="9525" cap="flat" cmpd="sng" algn="ctr">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Başlangıç</a:t>
                      </a: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Değeri</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2024 </a:t>
                      </a: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Hedef</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2025 Hedef</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2026 Hedef</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2027 Hedef</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2028 Hedef</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extLst>
                  <a:ext uri="{0D108BD9-81ED-4DB2-BD59-A6C34878D82A}">
                    <a16:rowId xmlns:a16="http://schemas.microsoft.com/office/drawing/2014/main" xmlns="" val="10004"/>
                  </a:ext>
                </a:extLst>
              </a:tr>
              <a:tr h="678850">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PG1.1.1. </a:t>
                      </a:r>
                      <a:endParaRPr sz="1200" b="1">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İl‐ilçe özel eğitim hizmetleri kurulu tarafından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yerleştirilme kararı verilen</a:t>
                      </a:r>
                      <a:r>
                        <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öğrencilerin  kayıt yaptırma oranı (%)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tr-TR" dirty="0"/>
                    </a:p>
                  </a:txBody>
                  <a:tcPr>
                    <a:lnL w="9525" cap="flat" cmpd="sng" algn="ctr">
                      <a:solidFill>
                        <a:srgbClr val="000000"/>
                      </a:solidFill>
                      <a:prstDash val="solid"/>
                      <a:round/>
                      <a:headEnd type="none" w="sm" len="sm"/>
                      <a:tailEnd type="none" w="sm" len="sm"/>
                    </a:lnL>
                  </a:tcPr>
                </a:tc>
                <a:tc hMerge="1">
                  <a:txBody>
                    <a:bodyPr/>
                    <a:lstStyle/>
                    <a:p>
                      <a:pPr marL="0" marR="0" lvl="0" indent="0" algn="l" rtl="0">
                        <a:lnSpc>
                          <a:spcPct val="100000"/>
                        </a:lnSpc>
                        <a:spcBef>
                          <a:spcPts val="0"/>
                        </a:spcBef>
                        <a:spcAft>
                          <a:spcPts val="0"/>
                        </a:spcAft>
                        <a:buClr>
                          <a:srgbClr val="000000"/>
                        </a:buClr>
                        <a:buSzPts val="800"/>
                        <a:buFont typeface="Calibri"/>
                        <a:buNone/>
                      </a:pPr>
                      <a:endParaRPr sz="1200">
                        <a:latin typeface="Times New Roman" panose="02020603050405020304" pitchFamily="18" charset="0"/>
                        <a:cs typeface="Times New Roman" panose="02020603050405020304" pitchFamily="18" charset="0"/>
                      </a:endParaRPr>
                    </a:p>
                  </a:txBody>
                  <a:tcPr marL="7400" marR="7400" marT="7400" marB="0" anchor="ctr">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E699"/>
                    </a:solidFill>
                  </a:tcPr>
                </a:tc>
                <a:tc>
                  <a:txBody>
                    <a:bodyPr/>
                    <a:lstStyle/>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30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8AEE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a:latin typeface="Times New Roman" panose="02020603050405020304" pitchFamily="18" charset="0"/>
                          <a:cs typeface="Times New Roman" panose="02020603050405020304" pitchFamily="18" charset="0"/>
                        </a:rPr>
                        <a:t>45</a:t>
                      </a:r>
                      <a:endParaRPr sz="1200" b="0">
                        <a:latin typeface="Times New Roman" panose="02020603050405020304" pitchFamily="18" charset="0"/>
                        <a:cs typeface="Times New Roman" panose="02020603050405020304" pitchFamily="18" charset="0"/>
                      </a:endParaRPr>
                    </a:p>
                  </a:txBody>
                  <a:tcPr marL="7400" marR="7400" marT="740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50</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60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70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80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90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510837">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PG1.1.2. </a:t>
                      </a:r>
                      <a:endParaRPr sz="1200" b="1">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Bir eğitim ve öğretim yılında bir dönem okula devam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etmeyen öğrenci oranı (%)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tr-TR"/>
                    </a:p>
                  </a:txBody>
                  <a:tcPr>
                    <a:lnL w="9525" cap="flat" cmpd="sng" algn="ctr">
                      <a:solidFill>
                        <a:srgbClr val="000000"/>
                      </a:solidFill>
                      <a:prstDash val="solid"/>
                      <a:round/>
                      <a:headEnd type="none" w="sm" len="sm"/>
                      <a:tailEnd type="none" w="sm" len="sm"/>
                    </a:lnL>
                  </a:tcPr>
                </a:tc>
                <a:tc hMerge="1">
                  <a:txBody>
                    <a:bodyPr/>
                    <a:lstStyle/>
                    <a:p>
                      <a:pPr marL="0" marR="0" lvl="0" indent="0" algn="l" rtl="0">
                        <a:lnSpc>
                          <a:spcPct val="100000"/>
                        </a:lnSpc>
                        <a:spcBef>
                          <a:spcPts val="0"/>
                        </a:spcBef>
                        <a:spcAft>
                          <a:spcPts val="0"/>
                        </a:spcAft>
                        <a:buClr>
                          <a:srgbClr val="000000"/>
                        </a:buClr>
                        <a:buSzPts val="800"/>
                        <a:buFont typeface="Calibri"/>
                        <a:buNone/>
                      </a:pPr>
                      <a:endParaRPr sz="1200">
                        <a:latin typeface="Times New Roman" panose="02020603050405020304" pitchFamily="18" charset="0"/>
                        <a:cs typeface="Times New Roman" panose="02020603050405020304" pitchFamily="18" charset="0"/>
                      </a:endParaRPr>
                    </a:p>
                  </a:txBody>
                  <a:tcPr marL="7400" marR="7400" marT="7400" marB="0" anchor="ctr">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E699"/>
                    </a:solidFill>
                  </a:tcPr>
                </a:tc>
                <a:tc>
                  <a:txBody>
                    <a:bodyPr/>
                    <a:lstStyle/>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30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8AEE4"/>
                      </a:solidFill>
                      <a:prstDash val="solid"/>
                      <a:round/>
                      <a:headEnd type="none" w="sm" len="sm"/>
                      <a:tailEnd type="none" w="sm" len="sm"/>
                    </a:lnT>
                    <a:lnB w="9525" cap="flat" cmpd="sng" algn="ctr">
                      <a:solidFill>
                        <a:srgbClr val="08AEE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35</a:t>
                      </a:r>
                      <a:endParaRPr sz="1200" b="0">
                        <a:latin typeface="Times New Roman" panose="02020603050405020304" pitchFamily="18" charset="0"/>
                        <a:cs typeface="Times New Roman" panose="02020603050405020304" pitchFamily="18" charset="0"/>
                      </a:endParaRPr>
                    </a:p>
                  </a:txBody>
                  <a:tcPr marL="7400" marR="7400" marT="740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50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55</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60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510837">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PG1.1.3. </a:t>
                      </a:r>
                      <a:endParaRPr sz="1200" b="1">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Sağlık sorunları ve diğer nedenlerle okula devam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edemeyen öğrencilerin uygun eğitim  ortamlarına yönlendirilme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oranı (%)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tr-TR"/>
                    </a:p>
                  </a:txBody>
                  <a:tcPr>
                    <a:lnL w="9525" cap="flat" cmpd="sng" algn="ctr">
                      <a:solidFill>
                        <a:srgbClr val="000000"/>
                      </a:solidFill>
                      <a:prstDash val="solid"/>
                      <a:round/>
                      <a:headEnd type="none" w="sm" len="sm"/>
                      <a:tailEnd type="none" w="sm" len="sm"/>
                    </a:lnL>
                  </a:tcPr>
                </a:tc>
                <a:tc hMerge="1">
                  <a:txBody>
                    <a:bodyPr/>
                    <a:lstStyle/>
                    <a:p>
                      <a:pPr marL="0" marR="0" lvl="0" indent="0" algn="l" rtl="0">
                        <a:lnSpc>
                          <a:spcPct val="100000"/>
                        </a:lnSpc>
                        <a:spcBef>
                          <a:spcPts val="0"/>
                        </a:spcBef>
                        <a:spcAft>
                          <a:spcPts val="0"/>
                        </a:spcAft>
                        <a:buClr>
                          <a:srgbClr val="000000"/>
                        </a:buClr>
                        <a:buSzPts val="800"/>
                        <a:buFont typeface="Calibri"/>
                        <a:buNone/>
                      </a:pPr>
                      <a:endParaRPr sz="1200">
                        <a:latin typeface="Times New Roman" panose="02020603050405020304" pitchFamily="18" charset="0"/>
                        <a:cs typeface="Times New Roman" panose="02020603050405020304" pitchFamily="18" charset="0"/>
                      </a:endParaRPr>
                    </a:p>
                  </a:txBody>
                  <a:tcPr marL="7400" marR="7400" marT="7400" marB="0" anchor="ctr">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E699"/>
                    </a:solidFill>
                  </a:tcPr>
                </a:tc>
                <a:tc>
                  <a:txBody>
                    <a:bodyPr/>
                    <a:lstStyle/>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20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8AEE4"/>
                      </a:solidFill>
                      <a:prstDash val="solid"/>
                      <a:round/>
                      <a:headEnd type="none" w="sm" len="sm"/>
                      <a:tailEnd type="none" w="sm" len="sm"/>
                    </a:lnT>
                    <a:lnB w="9525" cap="flat" cmpd="sng" algn="ctr">
                      <a:solidFill>
                        <a:srgbClr val="08AEE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30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35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50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55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678850">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PG 1.1.4. </a:t>
                      </a:r>
                      <a:endParaRPr sz="1200" b="1">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gridSpan="3">
                  <a:txBody>
                    <a:bodyPr/>
                    <a:lstStyle/>
                    <a:p>
                      <a:pPr algn="l"/>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Okula yeni başlayan öğrencilerden uyum eğitimine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katılanların oranı (%)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tr-TR"/>
                    </a:p>
                  </a:txBody>
                  <a:tcPr>
                    <a:lnL w="9525" cap="flat" cmpd="sng" algn="ctr">
                      <a:solidFill>
                        <a:srgbClr val="000000"/>
                      </a:solidFill>
                      <a:prstDash val="solid"/>
                      <a:round/>
                      <a:headEnd type="none" w="sm" len="sm"/>
                      <a:tailEnd type="none" w="sm" len="sm"/>
                    </a:lnL>
                  </a:tcPr>
                </a:tc>
                <a:tc hMerge="1">
                  <a:txBody>
                    <a:bodyPr/>
                    <a:lstStyle/>
                    <a:p>
                      <a:pPr marL="0" marR="0" lvl="0" indent="0" algn="l" rtl="0">
                        <a:lnSpc>
                          <a:spcPct val="100000"/>
                        </a:lnSpc>
                        <a:spcBef>
                          <a:spcPts val="0"/>
                        </a:spcBef>
                        <a:spcAft>
                          <a:spcPts val="0"/>
                        </a:spcAft>
                        <a:buClr>
                          <a:srgbClr val="000000"/>
                        </a:buClr>
                        <a:buSzPts val="800"/>
                        <a:buFont typeface="Calibri"/>
                        <a:buNone/>
                      </a:pPr>
                      <a:endParaRPr sz="1200">
                        <a:latin typeface="Times New Roman" panose="02020603050405020304" pitchFamily="18" charset="0"/>
                        <a:cs typeface="Times New Roman" panose="02020603050405020304" pitchFamily="18" charset="0"/>
                      </a:endParaRPr>
                    </a:p>
                  </a:txBody>
                  <a:tcPr marL="7400" marR="7400" marT="7400" marB="0" anchor="ctr">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E699"/>
                    </a:solidFill>
                  </a:tcPr>
                </a:tc>
                <a:tc>
                  <a:txBody>
                    <a:bodyPr/>
                    <a:lstStyle/>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30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8AEE4"/>
                      </a:solidFill>
                      <a:prstDash val="solid"/>
                      <a:round/>
                      <a:headEnd type="none" w="sm" len="sm"/>
                      <a:tailEnd type="none" w="sm" len="sm"/>
                    </a:lnT>
                    <a:lnB w="9525" cap="flat" cmpd="sng" algn="ctr">
                      <a:solidFill>
                        <a:srgbClr val="08AEE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30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35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50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55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8"/>
                  </a:ext>
                </a:extLst>
              </a:tr>
              <a:tr h="2700661">
                <a:tc gridSpan="2">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err="1">
                          <a:solidFill>
                            <a:srgbClr val="000000"/>
                          </a:solidFill>
                          <a:latin typeface="Times New Roman"/>
                          <a:ea typeface="Times New Roman"/>
                          <a:cs typeface="Times New Roman"/>
                          <a:sym typeface="Times New Roman"/>
                        </a:rPr>
                        <a:t>Stratejiler</a:t>
                      </a:r>
                      <a:endParaRPr sz="1200"/>
                    </a:p>
                  </a:txBody>
                  <a:tcPr marL="7400" marR="7400" marT="7400" marB="0" anchor="ctr">
                    <a:lnL w="12700"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gridSpan="9">
                  <a:txBody>
                    <a:bodyPr/>
                    <a:lstStyle/>
                    <a:p>
                      <a:r>
                        <a:rPr lang="tr-TR"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S1. İl‐ilçe özel eğitim hizmetleri kurulu tarafından yerleştirilme kararı verilen öğrencilerden kayıt yaptırmayanlar tespit edilerek önlemeye yönelik tedbirler alınacaktır. </a:t>
                      </a:r>
                    </a:p>
                    <a:p>
                      <a:r>
                        <a:rPr lang="tr-TR"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S2. Öğrencilerin devamsızlık nedenlerine yönelik okul, öğrenci ve veli iş birliğiyle bu nedenleri ortadan kaldıracak çalışmalar yürütülecektir. </a:t>
                      </a:r>
                    </a:p>
                    <a:p>
                      <a:r>
                        <a:rPr lang="tr-TR"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S3. Okul ortamı; öğrencilerin öğrenme motivasyonunu geliştirecek şekilde bilimsel, sosyal, kültürel, sanatsal ve sportif imkanları artırılacaktır.</a:t>
                      </a:r>
                    </a:p>
                    <a:p>
                      <a:r>
                        <a:rPr lang="tr-TR"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S4. Öğrencilerin uygun eğitim ortamlarına yönlendirilmesi amacıyla yeniden eğitsel değerlendirme ve tanılama yapılması için Rehberlik ve Araştırma Merkezi’ne (RAM) yönlendirme yapılacaktır. </a:t>
                      </a:r>
                    </a:p>
                    <a:p>
                      <a:r>
                        <a:rPr lang="tr-TR"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S5. Okula yeni başlayan öğrencilere oryantasyon eğitimiyle okulun yapısı ve imkanları tanıtılarak uyumları sağlanacaktır.</a:t>
                      </a:r>
                    </a:p>
                    <a:p>
                      <a:pPr marL="0" marR="0" lvl="0" indent="0" algn="l" rtl="0">
                        <a:lnSpc>
                          <a:spcPct val="100000"/>
                        </a:lnSpc>
                        <a:spcBef>
                          <a:spcPts val="0"/>
                        </a:spcBef>
                        <a:spcAft>
                          <a:spcPts val="0"/>
                        </a:spcAft>
                        <a:buClr>
                          <a:srgbClr val="000000"/>
                        </a:buClr>
                        <a:buSzPts val="800"/>
                        <a:buFont typeface="Times New Roman"/>
                        <a:buNone/>
                      </a:pPr>
                      <a:endParaRPr lang="tr-TR" sz="8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txBody>
                  <a:tcPr marL="7400" marR="7400" marT="7400" marB="0" anchor="ctr">
                    <a:lnL w="9525"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9525" cap="flat" cmpd="sng">
                      <a:solidFill>
                        <a:srgbClr val="000000"/>
                      </a:solidFill>
                      <a:prstDash val="solid"/>
                      <a:round/>
                      <a:headEnd type="none" w="sm" len="sm"/>
                      <a:tailEnd type="none" w="sm" len="sm"/>
                    </a:lnB>
                  </a:tcPr>
                </a:tc>
                <a:tc hMerge="1">
                  <a:txBody>
                    <a:bodyPr/>
                    <a:lstStyle/>
                    <a:p>
                      <a:endParaRPr lang="tr-TR"/>
                    </a:p>
                  </a:txBody>
                  <a:tcPr>
                    <a:lnT w="9525" cap="flat" cmpd="sng" algn="ctr">
                      <a:solidFill>
                        <a:srgbClr val="000000"/>
                      </a:solidFill>
                      <a:prstDash val="solid"/>
                      <a:round/>
                      <a:headEnd type="none" w="sm" len="sm"/>
                      <a:tailEnd type="none" w="sm" len="sm"/>
                    </a:lnT>
                  </a:tcPr>
                </a:tc>
                <a:tc hMerge="1">
                  <a:txBody>
                    <a:bodyPr/>
                    <a:lstStyle/>
                    <a:p>
                      <a:endParaRPr lang="tr-TR"/>
                    </a:p>
                  </a:txBody>
                  <a:tcPr>
                    <a:lnL w="12700"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dirty="0"/>
                    </a:p>
                  </a:txBody>
                  <a:tcPr/>
                </a:tc>
                <a:tc hMerge="1">
                  <a:txBody>
                    <a:bodyPr/>
                    <a:lstStyle/>
                    <a:p>
                      <a:endParaRPr lang="tr-TR"/>
                    </a:p>
                  </a:txBody>
                  <a:tcPr/>
                </a:tc>
                <a:extLst>
                  <a:ext uri="{0D108BD9-81ED-4DB2-BD59-A6C34878D82A}">
                    <a16:rowId xmlns:a16="http://schemas.microsoft.com/office/drawing/2014/main" xmlns="" val="10010"/>
                  </a:ext>
                </a:extLst>
              </a:tr>
            </a:tbl>
          </a:graphicData>
        </a:graphic>
      </p:graphicFrame>
      <p:sp>
        <p:nvSpPr>
          <p:cNvPr id="1143" name="Google Shape;1143;p56"/>
          <p:cNvSpPr/>
          <p:nvPr/>
        </p:nvSpPr>
        <p:spPr>
          <a:xfrm>
            <a:off x="1612900" y="815249"/>
            <a:ext cx="5041901" cy="328407"/>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a:buClr>
                <a:srgbClr val="FFFFFF"/>
              </a:buClr>
              <a:buSzPts val="1400"/>
            </a:pPr>
            <a:endParaRPr lang="tr-TR" b="1">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400"/>
              <a:buFont typeface="Calibri"/>
              <a:buNone/>
            </a:pPr>
            <a:r>
              <a:rPr lang="tr-TR" b="1">
                <a:solidFill>
                  <a:srgbClr val="FFFFFF"/>
                </a:solidFill>
                <a:latin typeface="Calibri"/>
                <a:ea typeface="Calibri"/>
                <a:cs typeface="Calibri"/>
                <a:sym typeface="Calibri"/>
              </a:rPr>
              <a:t>PERFORMANS GÖSTERGELERİ VE STRATEJİLERİN BELİRLENMESİ</a:t>
            </a:r>
            <a:endParaRPr lang="tr-TR"/>
          </a:p>
          <a:p>
            <a:pPr marL="0" marR="0" lvl="0" indent="0" algn="l" rtl="0">
              <a:lnSpc>
                <a:spcPct val="100000"/>
              </a:lnSpc>
              <a:spcBef>
                <a:spcPts val="0"/>
              </a:spcBef>
              <a:spcAft>
                <a:spcPts val="0"/>
              </a:spcAft>
              <a:buClr>
                <a:srgbClr val="FFFFFF"/>
              </a:buClr>
              <a:buSzPts val="1400"/>
              <a:buFont typeface="Calibri"/>
              <a:buNone/>
            </a:pPr>
            <a:endParaRPr/>
          </a:p>
        </p:txBody>
      </p:sp>
      <p:sp>
        <p:nvSpPr>
          <p:cNvPr id="2" name="Slayt Numarası Yer Tutucusu 1">
            <a:extLst>
              <a:ext uri="{FF2B5EF4-FFF2-40B4-BE49-F238E27FC236}">
                <a16:creationId xmlns:a16="http://schemas.microsoft.com/office/drawing/2014/main" xmlns="" id="{60BD102A-F5E4-84E4-BBEF-373A4EAA43F8}"/>
              </a:ext>
            </a:extLst>
          </p:cNvPr>
          <p:cNvSpPr>
            <a:spLocks noGrp="1"/>
          </p:cNvSpPr>
          <p:nvPr>
            <p:ph type="sldNum" idx="12"/>
          </p:nvPr>
        </p:nvSpPr>
        <p:spPr/>
        <p:txBody>
          <a:bodyPr/>
          <a:lstStyle/>
          <a:p>
            <a:r>
              <a:rPr lang="tr-TR" b="1">
                <a:solidFill>
                  <a:schemeClr val="tx1"/>
                </a:solidFill>
                <a:latin typeface="Times New Roman" panose="02020603050405020304" pitchFamily="18" charset="0"/>
                <a:cs typeface="Times New Roman" panose="02020603050405020304" pitchFamily="18" charset="0"/>
              </a:rPr>
              <a:t>45</a:t>
            </a:r>
            <a:endParaRPr lang="en-US" b="1">
              <a:solidFill>
                <a:schemeClr val="tx1"/>
              </a:solidFill>
              <a:latin typeface="Times New Roman" panose="02020603050405020304" pitchFamily="18" charset="0"/>
              <a:cs typeface="Times New Roman" panose="02020603050405020304" pitchFamily="18" charset="0"/>
            </a:endParaRPr>
          </a:p>
        </p:txBody>
      </p:sp>
      <p:sp>
        <p:nvSpPr>
          <p:cNvPr id="3" name="Google Shape;1125;p54">
            <a:extLst>
              <a:ext uri="{FF2B5EF4-FFF2-40B4-BE49-F238E27FC236}">
                <a16:creationId xmlns:a16="http://schemas.microsoft.com/office/drawing/2014/main" xmlns="" id="{F50D72EE-F110-CC09-1ECB-6B773455B6F2}"/>
              </a:ext>
            </a:extLst>
          </p:cNvPr>
          <p:cNvSpPr/>
          <p:nvPr/>
        </p:nvSpPr>
        <p:spPr>
          <a:xfrm>
            <a:off x="889000" y="815249"/>
            <a:ext cx="584200" cy="328407"/>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4.</a:t>
            </a:r>
            <a:r>
              <a:rPr lang="tr-TR" sz="1200" b="1">
                <a:solidFill>
                  <a:srgbClr val="FFFFFF"/>
                </a:solidFill>
                <a:latin typeface="Times New Roman" panose="02020603050405020304" pitchFamily="18" charset="0"/>
                <a:ea typeface="Calibri"/>
                <a:cs typeface="Times New Roman" panose="02020603050405020304" pitchFamily="18" charset="0"/>
                <a:sym typeface="Calibri"/>
              </a:rPr>
              <a:t>3</a:t>
            </a:r>
            <a:endParaRPr sz="1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3307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
          <p:cNvSpPr txBox="1"/>
          <p:nvPr/>
        </p:nvSpPr>
        <p:spPr>
          <a:xfrm>
            <a:off x="641350" y="930275"/>
            <a:ext cx="5956300" cy="360362"/>
          </a:xfrm>
          <a:prstGeom prst="rect">
            <a:avLst/>
          </a:prstGeom>
          <a:noFill/>
          <a:ln>
            <a:noFill/>
          </a:ln>
        </p:spPr>
        <p:txBody>
          <a:bodyPr spcFirstLastPara="1" wrap="square" lIns="91000" tIns="45525" rIns="91000" bIns="45525"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561" name="Google Shape;561;p6"/>
          <p:cNvSpPr txBox="1"/>
          <p:nvPr/>
        </p:nvSpPr>
        <p:spPr>
          <a:xfrm>
            <a:off x="819700" y="1096887"/>
            <a:ext cx="6267450" cy="403225"/>
          </a:xfrm>
          <a:prstGeom prst="rect">
            <a:avLst/>
          </a:prstGeom>
          <a:gradFill>
            <a:gsLst>
              <a:gs pos="0">
                <a:srgbClr val="BCBCBC"/>
              </a:gs>
              <a:gs pos="35000">
                <a:srgbClr val="D0D0D0"/>
              </a:gs>
              <a:gs pos="100000">
                <a:srgbClr val="EDEDED"/>
              </a:gs>
            </a:gsLst>
            <a:lin ang="16200000" scaled="0"/>
          </a:gradFill>
          <a:ln w="9525"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600"/>
              <a:buFont typeface="Times New Roman"/>
              <a:buNone/>
            </a:pPr>
            <a:r>
              <a:rPr lang="en-US" sz="1600" b="1" i="0" u="none">
                <a:solidFill>
                  <a:srgbClr val="000000"/>
                </a:solidFill>
                <a:latin typeface="Times New Roman"/>
                <a:ea typeface="Times New Roman"/>
                <a:cs typeface="Times New Roman"/>
                <a:sym typeface="Times New Roman"/>
              </a:rPr>
              <a:t>OKUL/KURUM BİLGİLERİ</a:t>
            </a:r>
            <a:endParaRPr/>
          </a:p>
        </p:txBody>
      </p:sp>
      <p:sp>
        <p:nvSpPr>
          <p:cNvPr id="563" name="Google Shape;563;p6"/>
          <p:cNvSpPr txBox="1"/>
          <p:nvPr/>
        </p:nvSpPr>
        <p:spPr>
          <a:xfrm>
            <a:off x="879216" y="1701342"/>
            <a:ext cx="565308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200" b="1" i="0" u="none">
                <a:solidFill>
                  <a:schemeClr val="dk1"/>
                </a:solidFill>
                <a:latin typeface="Times New Roman" panose="02020603050405020304" pitchFamily="18" charset="0"/>
                <a:ea typeface="Calibri"/>
                <a:cs typeface="Times New Roman" panose="02020603050405020304" pitchFamily="18" charset="0"/>
                <a:sym typeface="Calibri"/>
              </a:rPr>
              <a:t>Tablo 1 Okul </a:t>
            </a:r>
            <a:r>
              <a:rPr lang="en-US" sz="1200" b="1" i="0" u="none" err="1">
                <a:solidFill>
                  <a:schemeClr val="dk1"/>
                </a:solidFill>
                <a:latin typeface="Times New Roman" panose="02020603050405020304" pitchFamily="18" charset="0"/>
                <a:ea typeface="Calibri"/>
                <a:cs typeface="Times New Roman" panose="02020603050405020304" pitchFamily="18" charset="0"/>
                <a:sym typeface="Calibri"/>
              </a:rPr>
              <a:t>Kurum</a:t>
            </a:r>
            <a:r>
              <a:rPr lang="en-US" sz="1200" b="1" i="0" u="none">
                <a:solidFill>
                  <a:schemeClr val="dk1"/>
                </a:solidFill>
                <a:latin typeface="Times New Roman" panose="02020603050405020304" pitchFamily="18" charset="0"/>
                <a:ea typeface="Calibri"/>
                <a:cs typeface="Times New Roman" panose="02020603050405020304" pitchFamily="18" charset="0"/>
                <a:sym typeface="Calibri"/>
              </a:rPr>
              <a:t> </a:t>
            </a:r>
            <a:r>
              <a:rPr lang="en-US" sz="1200" b="1" i="0" u="none" err="1">
                <a:solidFill>
                  <a:schemeClr val="dk1"/>
                </a:solidFill>
                <a:latin typeface="Times New Roman" panose="02020603050405020304" pitchFamily="18" charset="0"/>
                <a:ea typeface="Calibri"/>
                <a:cs typeface="Times New Roman" panose="02020603050405020304" pitchFamily="18" charset="0"/>
                <a:sym typeface="Calibri"/>
              </a:rPr>
              <a:t>Bilgileri</a:t>
            </a:r>
            <a:endParaRPr sz="1200">
              <a:latin typeface="Times New Roman" panose="02020603050405020304" pitchFamily="18" charset="0"/>
              <a:cs typeface="Times New Roman" panose="02020603050405020304" pitchFamily="18" charset="0"/>
            </a:endParaRPr>
          </a:p>
        </p:txBody>
      </p:sp>
      <p:graphicFrame>
        <p:nvGraphicFramePr>
          <p:cNvPr id="564" name="Google Shape;564;p6"/>
          <p:cNvGraphicFramePr/>
          <p:nvPr>
            <p:extLst>
              <p:ext uri="{D42A27DB-BD31-4B8C-83A1-F6EECF244321}">
                <p14:modId xmlns:p14="http://schemas.microsoft.com/office/powerpoint/2010/main" xmlns="" val="3875922995"/>
              </p:ext>
            </p:extLst>
          </p:nvPr>
        </p:nvGraphicFramePr>
        <p:xfrm>
          <a:off x="998300" y="2124074"/>
          <a:ext cx="5910250" cy="6710325"/>
        </p:xfrm>
        <a:graphic>
          <a:graphicData uri="http://schemas.openxmlformats.org/drawingml/2006/table">
            <a:tbl>
              <a:tblPr>
                <a:noFill/>
                <a:tableStyleId>{85591258-8B19-4969-B31F-6914642E252F}</a:tableStyleId>
              </a:tblPr>
              <a:tblGrid>
                <a:gridCol w="1787525">
                  <a:extLst>
                    <a:ext uri="{9D8B030D-6E8A-4147-A177-3AD203B41FA5}">
                      <a16:colId xmlns:a16="http://schemas.microsoft.com/office/drawing/2014/main" xmlns="" val="20000"/>
                    </a:ext>
                  </a:extLst>
                </a:gridCol>
                <a:gridCol w="4122725">
                  <a:extLst>
                    <a:ext uri="{9D8B030D-6E8A-4147-A177-3AD203B41FA5}">
                      <a16:colId xmlns:a16="http://schemas.microsoft.com/office/drawing/2014/main" xmlns="" val="20001"/>
                    </a:ext>
                  </a:extLst>
                </a:gridCol>
              </a:tblGrid>
              <a:tr h="593725">
                <a:tc gridSpan="2">
                  <a:txBody>
                    <a:bodyPr/>
                    <a:lstStyle/>
                    <a:p>
                      <a:pPr marL="0" marR="0" lvl="0" indent="0" algn="l" rtl="0">
                        <a:lnSpc>
                          <a:spcPct val="100000"/>
                        </a:lnSpc>
                        <a:spcBef>
                          <a:spcPts val="0"/>
                        </a:spcBef>
                        <a:spcAft>
                          <a:spcPts val="0"/>
                        </a:spcAft>
                        <a:buClr>
                          <a:srgbClr val="000000"/>
                        </a:buClr>
                        <a:buSzPts val="16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İli:</a:t>
                      </a:r>
                      <a:r>
                        <a:rPr lang="tr-TR"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ANKARA</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xmlns="" val="10000"/>
                  </a:ext>
                </a:extLst>
              </a:tr>
              <a:tr h="592125">
                <a:tc gridSpan="2">
                  <a:txBody>
                    <a:bodyPr/>
                    <a:lstStyle/>
                    <a:p>
                      <a:pPr marL="0" marR="0" lvl="0" indent="0" algn="l" rtl="0">
                        <a:lnSpc>
                          <a:spcPct val="100000"/>
                        </a:lnSpc>
                        <a:spcBef>
                          <a:spcPts val="0"/>
                        </a:spcBef>
                        <a:spcAft>
                          <a:spcPts val="0"/>
                        </a:spcAft>
                        <a:buClr>
                          <a:srgbClr val="000000"/>
                        </a:buClr>
                        <a:buSzPts val="1600"/>
                        <a:buFont typeface="Calibri"/>
                        <a:buNone/>
                      </a:pPr>
                      <a:r>
                        <a:rPr lang="en-US" sz="12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İlçesi</a:t>
                      </a: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ALTINDAĞ</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xmlns="" val="10001"/>
                  </a:ext>
                </a:extLst>
              </a:tr>
              <a:tr h="593725">
                <a:tc>
                  <a:txBody>
                    <a:bodyPr/>
                    <a:lstStyle/>
                    <a:p>
                      <a:pPr marL="0" marR="0" lvl="0" indent="0" algn="l" rtl="0">
                        <a:lnSpc>
                          <a:spcPct val="100000"/>
                        </a:lnSpc>
                        <a:spcBef>
                          <a:spcPts val="0"/>
                        </a:spcBef>
                        <a:spcAft>
                          <a:spcPts val="0"/>
                        </a:spcAft>
                        <a:buClr>
                          <a:srgbClr val="000000"/>
                        </a:buClr>
                        <a:buSzPts val="1600"/>
                        <a:buFont typeface="Calibri"/>
                        <a:buNone/>
                      </a:pPr>
                      <a:r>
                        <a:rPr lang="en-US" sz="12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Adres</a:t>
                      </a: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Kale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Mahallesi</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Hacıbayram</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Blv</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No:82, 06080 </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p>
                    <a:p>
                      <a:pPr marL="0" marR="0" lvl="0" indent="0" algn="l" rtl="0">
                        <a:lnSpc>
                          <a:spcPct val="100000"/>
                        </a:lnSpc>
                        <a:spcBef>
                          <a:spcPts val="0"/>
                        </a:spcBef>
                        <a:spcAft>
                          <a:spcPts val="0"/>
                        </a:spcAft>
                        <a:buClr>
                          <a:srgbClr val="000000"/>
                        </a:buClr>
                        <a:buSzPts val="1600"/>
                        <a:buFont typeface="Calibri"/>
                        <a:buNone/>
                      </a:pP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ltındağ</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ANKARA</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592125">
                <a:tc>
                  <a:txBody>
                    <a:bodyPr/>
                    <a:lstStyle/>
                    <a:p>
                      <a:pPr marL="0" marR="0" lvl="0" indent="0" algn="l" rtl="0">
                        <a:lnSpc>
                          <a:spcPct val="100000"/>
                        </a:lnSpc>
                        <a:spcBef>
                          <a:spcPts val="0"/>
                        </a:spcBef>
                        <a:spcAft>
                          <a:spcPts val="0"/>
                        </a:spcAft>
                        <a:buClr>
                          <a:srgbClr val="000000"/>
                        </a:buClr>
                        <a:buSzPts val="16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Telefon No:</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0 ( 312 ) 311 21 32</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593725">
                <a:tc>
                  <a:txBody>
                    <a:bodyPr/>
                    <a:lstStyle/>
                    <a:p>
                      <a:pPr marL="0" marR="0" lvl="0" indent="0" algn="l" rtl="0">
                        <a:lnSpc>
                          <a:spcPct val="100000"/>
                        </a:lnSpc>
                        <a:spcBef>
                          <a:spcPts val="0"/>
                        </a:spcBef>
                        <a:spcAft>
                          <a:spcPts val="0"/>
                        </a:spcAft>
                        <a:buClr>
                          <a:srgbClr val="000000"/>
                        </a:buClr>
                        <a:buSzPts val="16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e- Posta Adresi:</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seymenlerortaokulu@gmail.com</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593725">
                <a:tc>
                  <a:txBody>
                    <a:bodyPr/>
                    <a:lstStyle/>
                    <a:p>
                      <a:pPr marL="0" marR="0" lvl="0" indent="0" algn="l" rtl="0">
                        <a:lnSpc>
                          <a:spcPct val="100000"/>
                        </a:lnSpc>
                        <a:spcBef>
                          <a:spcPts val="0"/>
                        </a:spcBef>
                        <a:spcAft>
                          <a:spcPts val="0"/>
                        </a:spcAft>
                        <a:buClr>
                          <a:srgbClr val="000000"/>
                        </a:buClr>
                        <a:buSzPts val="16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Kurum Kodu:</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888064</a:t>
                      </a:r>
                    </a:p>
                    <a:p>
                      <a:pPr marL="0" marR="0" lvl="0" indent="0" algn="l" rtl="0">
                        <a:lnSpc>
                          <a:spcPct val="100000"/>
                        </a:lnSpc>
                        <a:spcBef>
                          <a:spcPts val="0"/>
                        </a:spcBef>
                        <a:spcAft>
                          <a:spcPts val="0"/>
                        </a:spcAft>
                        <a:buClr>
                          <a:srgbClr val="000000"/>
                        </a:buClr>
                        <a:buSzPts val="1600"/>
                        <a:buFont typeface="Calibri"/>
                        <a:buNone/>
                      </a:pP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592125">
                <a:tc>
                  <a:txBody>
                    <a:bodyPr/>
                    <a:lstStyle/>
                    <a:p>
                      <a:pPr marL="0" marR="0" lvl="0" indent="0" algn="l" rtl="0">
                        <a:lnSpc>
                          <a:spcPct val="100000"/>
                        </a:lnSpc>
                        <a:spcBef>
                          <a:spcPts val="0"/>
                        </a:spcBef>
                        <a:spcAft>
                          <a:spcPts val="0"/>
                        </a:spcAft>
                        <a:buClr>
                          <a:srgbClr val="000000"/>
                        </a:buClr>
                        <a:buSzPts val="16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Coğrafi Konum (link)</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6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https://www.google.com/search?q=SEYMENLER+ORTAOKULU&amp;oq=SEYMENLER+ORT&amp;gs_lcrp=EgZjaHJvbWUqBggAEEUYOzIGCAAQRRg7MgYIARBFGDkyBggCEEUYPTIGCAMQRRg90gEJNzA0N2owajE1qAIAsAIA&amp;sourceid=chrome&amp;ie=UTF-8&amp;safe=active</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593725">
                <a:tc>
                  <a:txBody>
                    <a:bodyPr/>
                    <a:lstStyle/>
                    <a:p>
                      <a:pPr marL="0" marR="0" lvl="0" indent="0" algn="l" rtl="0">
                        <a:lnSpc>
                          <a:spcPct val="100000"/>
                        </a:lnSpc>
                        <a:spcBef>
                          <a:spcPts val="0"/>
                        </a:spcBef>
                        <a:spcAft>
                          <a:spcPts val="0"/>
                        </a:spcAft>
                        <a:buClr>
                          <a:srgbClr val="000000"/>
                        </a:buClr>
                        <a:buSzPts val="16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Faks Numarası:</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592125">
                <a:tc>
                  <a:txBody>
                    <a:bodyPr/>
                    <a:lstStyle/>
                    <a:p>
                      <a:pPr marL="0" marR="0" lvl="0" indent="0" algn="l" rtl="0">
                        <a:lnSpc>
                          <a:spcPct val="100000"/>
                        </a:lnSpc>
                        <a:spcBef>
                          <a:spcPts val="0"/>
                        </a:spcBef>
                        <a:spcAft>
                          <a:spcPts val="0"/>
                        </a:spcAft>
                        <a:buClr>
                          <a:srgbClr val="000000"/>
                        </a:buClr>
                        <a:buSzPts val="16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Web sayfası adresi:</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Calibri"/>
                        <a:buNone/>
                      </a:pP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tr-TR"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seymenlerortaokulu.meb.k12.tr</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8"/>
                  </a:ext>
                </a:extLst>
              </a:tr>
              <a:tr h="593725">
                <a:tc>
                  <a:txBody>
                    <a:bodyPr/>
                    <a:lstStyle/>
                    <a:p>
                      <a:pPr marL="0" marR="0" lvl="0" indent="0" algn="l" rtl="0">
                        <a:lnSpc>
                          <a:spcPct val="100000"/>
                        </a:lnSpc>
                        <a:spcBef>
                          <a:spcPts val="0"/>
                        </a:spcBef>
                        <a:spcAft>
                          <a:spcPts val="0"/>
                        </a:spcAft>
                        <a:buClr>
                          <a:srgbClr val="000000"/>
                        </a:buClr>
                        <a:buSzPts val="1600"/>
                        <a:buFont typeface="Calibri"/>
                        <a:buNone/>
                      </a:pPr>
                      <a:r>
                        <a:rPr lang="en-US"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Öğretim Şekli:</a:t>
                      </a:r>
                      <a:endParaRPr sz="1200">
                        <a:latin typeface="Times New Roman" panose="02020603050405020304" pitchFamily="18" charset="0"/>
                        <a:cs typeface="Times New Roman" panose="02020603050405020304" pitchFamily="18" charset="0"/>
                      </a:endParaRPr>
                    </a:p>
                  </a:txBody>
                  <a:tcPr marL="0" marR="0" marT="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Calibri"/>
                        <a:buNone/>
                      </a:pPr>
                      <a:r>
                        <a:rPr lang="tr-TR"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Tam </a:t>
                      </a:r>
                      <a:r>
                        <a:rPr lang="en-US" sz="1200" b="0"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Gün</a:t>
                      </a:r>
                      <a:endParaRPr sz="1200">
                        <a:latin typeface="Times New Roman" panose="02020603050405020304" pitchFamily="18" charset="0"/>
                        <a:cs typeface="Times New Roman" panose="02020603050405020304" pitchFamily="18" charset="0"/>
                      </a:endParaRPr>
                    </a:p>
                  </a:txBody>
                  <a:tcPr marL="0" marR="0" marT="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9"/>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1" name="Google Shape;1141;p56"/>
          <p:cNvSpPr/>
          <p:nvPr/>
        </p:nvSpPr>
        <p:spPr>
          <a:xfrm>
            <a:off x="8428037" y="5497512"/>
            <a:ext cx="4149725" cy="2632075"/>
          </a:xfrm>
          <a:prstGeom prst="wedgeEllipseCallout">
            <a:avLst>
              <a:gd name="adj1" fmla="val -20426"/>
              <a:gd name="adj2" fmla="val -2111"/>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a:solidFill>
                  <a:schemeClr val="dk1"/>
                </a:solidFill>
                <a:latin typeface="Calibri"/>
                <a:ea typeface="Calibri"/>
                <a:cs typeface="Calibri"/>
                <a:sym typeface="Calibri"/>
              </a:rPr>
              <a:t>ÖRNEKTİR. </a:t>
            </a:r>
            <a:endParaRPr/>
          </a:p>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Ek excell hedef kartları sırası ile bundan sonraki sayfalara getirilecek</a:t>
            </a:r>
            <a:endParaRPr/>
          </a:p>
        </p:txBody>
      </p:sp>
      <p:graphicFrame>
        <p:nvGraphicFramePr>
          <p:cNvPr id="1142" name="Google Shape;1142;p56"/>
          <p:cNvGraphicFramePr/>
          <p:nvPr>
            <p:extLst>
              <p:ext uri="{D42A27DB-BD31-4B8C-83A1-F6EECF244321}">
                <p14:modId xmlns:p14="http://schemas.microsoft.com/office/powerpoint/2010/main" xmlns="" val="50645123"/>
              </p:ext>
            </p:extLst>
          </p:nvPr>
        </p:nvGraphicFramePr>
        <p:xfrm>
          <a:off x="889000" y="1305123"/>
          <a:ext cx="5765801" cy="6975717"/>
        </p:xfrm>
        <a:graphic>
          <a:graphicData uri="http://schemas.openxmlformats.org/drawingml/2006/table">
            <a:tbl>
              <a:tblPr>
                <a:noFill/>
                <a:tableStyleId>{85591258-8B19-4969-B31F-6914642E252F}</a:tableStyleId>
              </a:tblPr>
              <a:tblGrid>
                <a:gridCol w="402134">
                  <a:extLst>
                    <a:ext uri="{9D8B030D-6E8A-4147-A177-3AD203B41FA5}">
                      <a16:colId xmlns:a16="http://schemas.microsoft.com/office/drawing/2014/main" xmlns="" val="20000"/>
                    </a:ext>
                  </a:extLst>
                </a:gridCol>
                <a:gridCol w="400799">
                  <a:extLst>
                    <a:ext uri="{9D8B030D-6E8A-4147-A177-3AD203B41FA5}">
                      <a16:colId xmlns:a16="http://schemas.microsoft.com/office/drawing/2014/main" xmlns="" val="20001"/>
                    </a:ext>
                  </a:extLst>
                </a:gridCol>
                <a:gridCol w="162267">
                  <a:extLst>
                    <a:ext uri="{9D8B030D-6E8A-4147-A177-3AD203B41FA5}">
                      <a16:colId xmlns:a16="http://schemas.microsoft.com/office/drawing/2014/main" xmlns="" val="20002"/>
                    </a:ext>
                  </a:extLst>
                </a:gridCol>
                <a:gridCol w="1989672">
                  <a:extLst>
                    <a:ext uri="{9D8B030D-6E8A-4147-A177-3AD203B41FA5}">
                      <a16:colId xmlns:a16="http://schemas.microsoft.com/office/drawing/2014/main" xmlns="" val="1905451790"/>
                    </a:ext>
                  </a:extLst>
                </a:gridCol>
                <a:gridCol w="402133">
                  <a:extLst>
                    <a:ext uri="{9D8B030D-6E8A-4147-A177-3AD203B41FA5}">
                      <a16:colId xmlns:a16="http://schemas.microsoft.com/office/drawing/2014/main" xmlns="" val="20003"/>
                    </a:ext>
                  </a:extLst>
                </a:gridCol>
                <a:gridCol w="400799">
                  <a:extLst>
                    <a:ext uri="{9D8B030D-6E8A-4147-A177-3AD203B41FA5}">
                      <a16:colId xmlns:a16="http://schemas.microsoft.com/office/drawing/2014/main" xmlns="" val="20004"/>
                    </a:ext>
                  </a:extLst>
                </a:gridCol>
                <a:gridCol w="402133">
                  <a:extLst>
                    <a:ext uri="{9D8B030D-6E8A-4147-A177-3AD203B41FA5}">
                      <a16:colId xmlns:a16="http://schemas.microsoft.com/office/drawing/2014/main" xmlns="" val="20005"/>
                    </a:ext>
                  </a:extLst>
                </a:gridCol>
                <a:gridCol w="400799">
                  <a:extLst>
                    <a:ext uri="{9D8B030D-6E8A-4147-A177-3AD203B41FA5}">
                      <a16:colId xmlns:a16="http://schemas.microsoft.com/office/drawing/2014/main" xmlns="" val="20006"/>
                    </a:ext>
                  </a:extLst>
                </a:gridCol>
                <a:gridCol w="402133">
                  <a:extLst>
                    <a:ext uri="{9D8B030D-6E8A-4147-A177-3AD203B41FA5}">
                      <a16:colId xmlns:a16="http://schemas.microsoft.com/office/drawing/2014/main" xmlns="" val="20007"/>
                    </a:ext>
                  </a:extLst>
                </a:gridCol>
                <a:gridCol w="400799">
                  <a:extLst>
                    <a:ext uri="{9D8B030D-6E8A-4147-A177-3AD203B41FA5}">
                      <a16:colId xmlns:a16="http://schemas.microsoft.com/office/drawing/2014/main" xmlns="" val="20008"/>
                    </a:ext>
                  </a:extLst>
                </a:gridCol>
                <a:gridCol w="402133">
                  <a:extLst>
                    <a:ext uri="{9D8B030D-6E8A-4147-A177-3AD203B41FA5}">
                      <a16:colId xmlns:a16="http://schemas.microsoft.com/office/drawing/2014/main" xmlns="" val="20009"/>
                    </a:ext>
                  </a:extLst>
                </a:gridCol>
              </a:tblGrid>
              <a:tr h="174811">
                <a:tc gridSpan="3">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TEMA: </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hMerge="1">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Kurumsal</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Kapasite</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gridSpan="8">
                  <a:txBody>
                    <a:bodyPr/>
                    <a:lstStyle/>
                    <a:p>
                      <a:r>
                        <a:rPr lang="tr-TR" sz="12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Eğitim-Öğretimde Kalite</a:t>
                      </a:r>
                      <a:endParaRPr lang="tr-T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hMerge="1">
                  <a:txBody>
                    <a:bodyPr/>
                    <a:lstStyle/>
                    <a:p>
                      <a:endParaRPr lang="tr-TR"/>
                    </a:p>
                  </a:txBody>
                  <a:tcPr>
                    <a:lnL w="12700" cap="flat" cmpd="sng" algn="ctr">
                      <a:solidFill>
                        <a:srgbClr val="000000"/>
                      </a:solidFill>
                      <a:prstDash val="solid"/>
                      <a:round/>
                      <a:headEnd type="none" w="sm" len="sm"/>
                      <a:tailEnd type="none" w="sm" len="sm"/>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342824">
                <a:tc gridSpan="3">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Okul/</a:t>
                      </a: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Kurum</a:t>
                      </a: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Türü</a:t>
                      </a: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hMerge="1">
                  <a:txBody>
                    <a:bodyPr/>
                    <a:lstStyle/>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Ortaokul </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gridSpan="8">
                  <a:txBody>
                    <a:bodyPr/>
                    <a:lstStyle/>
                    <a:p>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Ortaokul </a:t>
                      </a:r>
                      <a:endParaRPr lang="tr-T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hMerge="1">
                  <a:txBody>
                    <a:bodyPr/>
                    <a:lstStyle/>
                    <a:p>
                      <a:endParaRPr lang="tr-TR"/>
                    </a:p>
                  </a:txBody>
                  <a:tcPr>
                    <a:lnL w="12700" cap="flat" cmpd="sng" algn="ctr">
                      <a:solidFill>
                        <a:srgbClr val="000000"/>
                      </a:solidFill>
                      <a:prstDash val="solid"/>
                      <a:round/>
                      <a:headEnd type="none" w="sm" len="sm"/>
                      <a:tailEnd type="none" w="sm" len="sm"/>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1"/>
                  </a:ext>
                </a:extLst>
              </a:tr>
              <a:tr h="678850">
                <a:tc gridSpan="3">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STRATEJİK AMAÇ </a:t>
                      </a:r>
                      <a:r>
                        <a:rPr lang="tr-TR"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1</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Times New Roman"/>
                        <a:buNone/>
                        <a:tabLst/>
                        <a:defRPr/>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Ortaokul kademesinde öğrencilerin kaliteli eğitimlere erişimleri fırsat eşitliği temelinde artırılarak bilişsel, duyuşsal ve fiziksel olarak çok yönlü gelişimleri sağlanacak ve temel hayat becerilerini edinmiş öğrenciler yetiştirilecektir.</a:t>
                      </a:r>
                      <a:endParaRPr lang="tr-TR" sz="120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800"/>
                        <a:buFont typeface="Times New Roman"/>
                        <a:buNone/>
                      </a:pP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gridSpan="8">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Öğrencilerin eğitim ve öğretime etkin katılımlarıyla süreci </a:t>
                      </a: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tamamlamalarını sağlamak.  </a:t>
                      </a:r>
                      <a:endParaRPr lang="en-US"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hMerge="1">
                  <a:txBody>
                    <a:bodyPr/>
                    <a:lstStyle/>
                    <a:p>
                      <a:endParaRPr lang="tr-TR"/>
                    </a:p>
                  </a:txBody>
                  <a:tcPr>
                    <a:lnL w="12700" cap="flat" cmpd="sng" algn="ctr">
                      <a:solidFill>
                        <a:srgbClr val="000000"/>
                      </a:solidFill>
                      <a:prstDash val="solid"/>
                      <a:round/>
                      <a:headEnd type="none" w="sm" len="sm"/>
                      <a:tailEnd type="none" w="sm" len="sm"/>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2"/>
                  </a:ext>
                </a:extLst>
              </a:tr>
              <a:tr h="342824">
                <a:tc gridSpan="3">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Hedef</a:t>
                      </a: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1</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hMerge="1">
                  <a:txBody>
                    <a:bodyPr/>
                    <a:lstStyle/>
                    <a:p>
                      <a:pPr marL="0" marR="0" lvl="0" indent="0" algn="l" rtl="0">
                        <a:lnSpc>
                          <a:spcPct val="100000"/>
                        </a:lnSpc>
                        <a:spcBef>
                          <a:spcPts val="0"/>
                        </a:spcBef>
                        <a:spcAft>
                          <a:spcPts val="0"/>
                        </a:spcAft>
                        <a:buClr>
                          <a:srgbClr val="000000"/>
                        </a:buClr>
                        <a:buSzPts val="800"/>
                        <a:buFont typeface="Times New Roman"/>
                        <a:buNone/>
                      </a:pPr>
                      <a:r>
                        <a:rPr lang="tr-TR" sz="1200">
                          <a:latin typeface="Times New Roman" panose="02020603050405020304" pitchFamily="18" charset="0"/>
                          <a:cs typeface="Times New Roman" panose="02020603050405020304" pitchFamily="18" charset="0"/>
                        </a:rPr>
                        <a:t>Öğrencilerin </a:t>
                      </a:r>
                      <a:r>
                        <a:rPr lang="tr-TR" sz="1200" err="1">
                          <a:latin typeface="Times New Roman" panose="02020603050405020304" pitchFamily="18" charset="0"/>
                          <a:cs typeface="Times New Roman" panose="02020603050405020304" pitchFamily="18" charset="0"/>
                        </a:rPr>
                        <a:t>bilimsel,kültürel</a:t>
                      </a:r>
                      <a:r>
                        <a:rPr lang="tr-TR" sz="1200">
                          <a:latin typeface="Times New Roman" panose="02020603050405020304" pitchFamily="18" charset="0"/>
                          <a:cs typeface="Times New Roman" panose="02020603050405020304" pitchFamily="18" charset="0"/>
                        </a:rPr>
                        <a:t>, </a:t>
                      </a:r>
                      <a:r>
                        <a:rPr lang="tr-TR" sz="1200" err="1">
                          <a:latin typeface="Times New Roman" panose="02020603050405020304" pitchFamily="18" charset="0"/>
                          <a:cs typeface="Times New Roman" panose="02020603050405020304" pitchFamily="18" charset="0"/>
                        </a:rPr>
                        <a:t>sanatsal,sportif</a:t>
                      </a:r>
                      <a:r>
                        <a:rPr lang="tr-TR" sz="1200">
                          <a:latin typeface="Times New Roman" panose="02020603050405020304" pitchFamily="18" charset="0"/>
                          <a:cs typeface="Times New Roman" panose="02020603050405020304" pitchFamily="18" charset="0"/>
                        </a:rPr>
                        <a:t> ve toplum hizmetleri alanında ders dışı etkinliklere katılım oranı artırılacaktır.</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8">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Öğrencilerin sosyal, kültürel, sanatsal ve sportif etkinliklere </a:t>
                      </a: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katılımları artırılacaktır.  </a:t>
                      </a:r>
                      <a:endParaRPr lang="en-US" sz="1200">
                        <a:latin typeface="Times New Roman" panose="02020603050405020304" pitchFamily="18" charset="0"/>
                        <a:cs typeface="Times New Roman" panose="02020603050405020304" pitchFamily="18" charset="0"/>
                      </a:endParaRPr>
                    </a:p>
                  </a:txBody>
                  <a:tcPr marL="7400" marR="7400" marT="740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hMerge="1">
                  <a:txBody>
                    <a:bodyPr/>
                    <a:lstStyle/>
                    <a:p>
                      <a:endParaRPr lang="tr-TR"/>
                    </a:p>
                  </a:txBody>
                  <a:tcPr>
                    <a:lnL w="12700" cap="flat" cmpd="sng" algn="ctr">
                      <a:solidFill>
                        <a:srgbClr val="000000"/>
                      </a:solidFill>
                      <a:prstDash val="solid"/>
                      <a:round/>
                      <a:headEnd type="none" w="sm" len="sm"/>
                      <a:tailEnd type="none" w="sm" len="sm"/>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3"/>
                  </a:ext>
                </a:extLst>
              </a:tr>
              <a:tr h="808606">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PG NO</a:t>
                      </a:r>
                      <a:endParaRPr sz="1200">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gridSpan="3">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a:t>
                      </a:r>
                      <a:r>
                        <a:rPr lang="en-US" sz="12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Göstergeleri</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hMerge="1">
                  <a:txBody>
                    <a:bodyPr/>
                    <a:lstStyle/>
                    <a:p>
                      <a:endParaRPr lang="tr-TR" dirty="0"/>
                    </a:p>
                  </a:txBody>
                  <a:tcPr>
                    <a:lnL w="9525"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tc hMerge="1">
                  <a:txBody>
                    <a:bodyPr/>
                    <a:lstStyle/>
                    <a:p>
                      <a:pPr marL="0" marR="0" lvl="0" indent="0" algn="ctr" rtl="0">
                        <a:lnSpc>
                          <a:spcPct val="100000"/>
                        </a:lnSpc>
                        <a:spcBef>
                          <a:spcPts val="0"/>
                        </a:spcBef>
                        <a:spcAft>
                          <a:spcPts val="0"/>
                        </a:spcAft>
                        <a:buClr>
                          <a:srgbClr val="000000"/>
                        </a:buClr>
                        <a:buSzPts val="800"/>
                        <a:buFont typeface="Times New Roman"/>
                        <a:buNone/>
                      </a:pP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Hedefe</a:t>
                      </a: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Etkisi</a:t>
                      </a: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B w="9525" cap="flat" cmpd="sng" algn="ctr">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Başlangıç</a:t>
                      </a: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Değeri</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2024 </a:t>
                      </a:r>
                      <a:r>
                        <a:rPr lang="en-US" sz="1100" b="1"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Hedef</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2025 Hedef</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2026 Hedef</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2027 Hedef</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100" b="1"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2028 Hedef</a:t>
                      </a:r>
                      <a:endParaRPr sz="1100">
                        <a:latin typeface="Times New Roman" panose="02020603050405020304" pitchFamily="18" charset="0"/>
                        <a:cs typeface="Times New Roman" panose="02020603050405020304" pitchFamily="18" charset="0"/>
                      </a:endParaRPr>
                    </a:p>
                  </a:txBody>
                  <a:tcPr marL="7400" marR="7400" marT="7400" marB="0" vert="vert27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extLst>
                  <a:ext uri="{0D108BD9-81ED-4DB2-BD59-A6C34878D82A}">
                    <a16:rowId xmlns:a16="http://schemas.microsoft.com/office/drawing/2014/main" xmlns="" val="10004"/>
                  </a:ext>
                </a:extLst>
              </a:tr>
              <a:tr h="678850">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spc="-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PG1.2.1. </a:t>
                      </a:r>
                      <a:endParaRPr sz="1200" b="1">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spc="-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Bir eğitim ve öğretim yılında sosyal, kültürel, sanatsal ve sportif alanlarda faaliyetlere </a:t>
                      </a: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katılan öğrenci oranı (%)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tr-TR" dirty="0"/>
                    </a:p>
                  </a:txBody>
                  <a:tcPr>
                    <a:lnL w="9525" cap="flat" cmpd="sng" algn="ctr">
                      <a:solidFill>
                        <a:srgbClr val="000000"/>
                      </a:solidFill>
                      <a:prstDash val="solid"/>
                      <a:round/>
                      <a:headEnd type="none" w="sm" len="sm"/>
                      <a:tailEnd type="none" w="sm" len="sm"/>
                    </a:lnL>
                  </a:tcPr>
                </a:tc>
                <a:tc hMerge="1">
                  <a:txBody>
                    <a:bodyPr/>
                    <a:lstStyle/>
                    <a:p>
                      <a:pPr marL="0" marR="0" lvl="0" indent="0" algn="l" rtl="0">
                        <a:lnSpc>
                          <a:spcPct val="100000"/>
                        </a:lnSpc>
                        <a:spcBef>
                          <a:spcPts val="0"/>
                        </a:spcBef>
                        <a:spcAft>
                          <a:spcPts val="0"/>
                        </a:spcAft>
                        <a:buClr>
                          <a:srgbClr val="000000"/>
                        </a:buClr>
                        <a:buSzPts val="800"/>
                        <a:buFont typeface="Calibri"/>
                        <a:buNone/>
                      </a:pP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E699"/>
                    </a:solidFill>
                  </a:tcPr>
                </a:tc>
                <a:tc>
                  <a:txBody>
                    <a:bodyPr/>
                    <a:lstStyle/>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30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8AEE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a:latin typeface="Times New Roman" panose="02020603050405020304" pitchFamily="18" charset="0"/>
                          <a:cs typeface="Times New Roman" panose="02020603050405020304" pitchFamily="18" charset="0"/>
                        </a:rPr>
                        <a:t>45</a:t>
                      </a:r>
                      <a:endParaRPr sz="1200" b="0">
                        <a:latin typeface="Times New Roman" panose="02020603050405020304" pitchFamily="18" charset="0"/>
                        <a:cs typeface="Times New Roman" panose="02020603050405020304" pitchFamily="18" charset="0"/>
                      </a:endParaRPr>
                    </a:p>
                  </a:txBody>
                  <a:tcPr marL="7400" marR="7400" marT="740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50</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60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70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80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90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510837">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PG1.2.2. </a:t>
                      </a:r>
                      <a:endParaRPr sz="1200" b="1">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gridSpan="3">
                  <a:txBody>
                    <a:bodyPr/>
                    <a:lstStyle/>
                    <a:p>
                      <a:pPr algn="l"/>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Yerel, ulusal ve uluslararası etkinliklere (proje, yarışma vb.) </a:t>
                      </a:r>
                      <a:endParaRPr lang="tr-T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katılan öğrenci oranı (%)</a:t>
                      </a:r>
                      <a:endParaRPr lang="tr-TR"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tr-TR"/>
                    </a:p>
                  </a:txBody>
                  <a:tcPr>
                    <a:lnL w="9525" cap="flat" cmpd="sng" algn="ctr">
                      <a:solidFill>
                        <a:srgbClr val="000000"/>
                      </a:solidFill>
                      <a:prstDash val="solid"/>
                      <a:round/>
                      <a:headEnd type="none" w="sm" len="sm"/>
                      <a:tailEnd type="none" w="sm" len="sm"/>
                    </a:lnL>
                  </a:tcPr>
                </a:tc>
                <a:tc hMerge="1">
                  <a:txBody>
                    <a:bodyPr/>
                    <a:lstStyle/>
                    <a:p>
                      <a:pPr marL="0" marR="0" lvl="0" indent="0" algn="l" rtl="0">
                        <a:lnSpc>
                          <a:spcPct val="100000"/>
                        </a:lnSpc>
                        <a:spcBef>
                          <a:spcPts val="0"/>
                        </a:spcBef>
                        <a:spcAft>
                          <a:spcPts val="0"/>
                        </a:spcAft>
                        <a:buClr>
                          <a:srgbClr val="000000"/>
                        </a:buClr>
                        <a:buSzPts val="800"/>
                        <a:buFont typeface="Calibri"/>
                        <a:buNone/>
                      </a:pP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E699"/>
                    </a:solidFill>
                  </a:tcPr>
                </a:tc>
                <a:tc>
                  <a:txBody>
                    <a:bodyPr/>
                    <a:lstStyle/>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30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8AEE4"/>
                      </a:solidFill>
                      <a:prstDash val="solid"/>
                      <a:round/>
                      <a:headEnd type="none" w="sm" len="sm"/>
                      <a:tailEnd type="none" w="sm" len="sm"/>
                    </a:lnT>
                    <a:lnB w="9525" cap="flat" cmpd="sng" algn="ctr">
                      <a:solidFill>
                        <a:srgbClr val="08AEE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35</a:t>
                      </a:r>
                      <a:endParaRPr sz="1200" b="0">
                        <a:latin typeface="Times New Roman" panose="02020603050405020304" pitchFamily="18" charset="0"/>
                        <a:cs typeface="Times New Roman" panose="02020603050405020304" pitchFamily="18" charset="0"/>
                      </a:endParaRPr>
                    </a:p>
                  </a:txBody>
                  <a:tcPr marL="7400" marR="7400" marT="740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50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cs typeface="Times New Roman" panose="02020603050405020304" pitchFamily="18" charset="0"/>
                          <a:sym typeface="Times New Roman"/>
                        </a:rPr>
                        <a:t>55</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60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510837">
                <a:tc>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PG1.2.3. </a:t>
                      </a:r>
                      <a:endParaRPr sz="1200" b="1">
                        <a:latin typeface="Times New Roman" panose="02020603050405020304" pitchFamily="18" charset="0"/>
                        <a:cs typeface="Times New Roman" panose="02020603050405020304" pitchFamily="18" charset="0"/>
                      </a:endParaRPr>
                    </a:p>
                  </a:txBody>
                  <a:tcPr marL="7400" marR="7400" marT="74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gridSpan="3">
                  <a:txBody>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r>
                        <a:rPr lang="en-US"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İş birliği yapılan kurum, kuruluş, sivil toplum kuruluşu sayısı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800"/>
                        <a:buFont typeface="Calibri"/>
                        <a:buNone/>
                      </a:pP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99"/>
                    </a:solidFill>
                  </a:tcPr>
                </a:tc>
                <a:tc hMerge="1">
                  <a:txBody>
                    <a:bodyPr/>
                    <a:lstStyle/>
                    <a:p>
                      <a:endParaRPr lang="tr-TR"/>
                    </a:p>
                  </a:txBody>
                  <a:tcPr>
                    <a:lnL w="9525" cap="flat" cmpd="sng" algn="ctr">
                      <a:solidFill>
                        <a:srgbClr val="000000"/>
                      </a:solidFill>
                      <a:prstDash val="solid"/>
                      <a:round/>
                      <a:headEnd type="none" w="sm" len="sm"/>
                      <a:tailEnd type="none" w="sm" len="sm"/>
                    </a:lnL>
                  </a:tcPr>
                </a:tc>
                <a:tc hMerge="1">
                  <a:txBody>
                    <a:bodyPr/>
                    <a:lstStyle/>
                    <a:p>
                      <a:pPr marL="0" marR="0" lvl="0" indent="0" algn="l" rtl="0">
                        <a:lnSpc>
                          <a:spcPct val="100000"/>
                        </a:lnSpc>
                        <a:spcBef>
                          <a:spcPts val="0"/>
                        </a:spcBef>
                        <a:spcAft>
                          <a:spcPts val="0"/>
                        </a:spcAft>
                        <a:buClr>
                          <a:srgbClr val="000000"/>
                        </a:buClr>
                        <a:buSzPts val="800"/>
                        <a:buFont typeface="Calibri"/>
                        <a:buNone/>
                      </a:pP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E699"/>
                    </a:solidFill>
                  </a:tcPr>
                </a:tc>
                <a:tc>
                  <a:txBody>
                    <a:bodyPr/>
                    <a:lstStyle/>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endParaRPr lang="tr-TR"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00000"/>
                        </a:lnSpc>
                        <a:spcBef>
                          <a:spcPts val="0"/>
                        </a:spcBef>
                        <a:spcAft>
                          <a:spcPts val="0"/>
                        </a:spcAft>
                        <a:buClr>
                          <a:srgbClr val="333333"/>
                        </a:buClr>
                        <a:buSzPts val="900"/>
                        <a:buFont typeface="Arial"/>
                        <a:buNone/>
                      </a:pPr>
                      <a:r>
                        <a:rPr lang="en-US" sz="1200" b="0" i="0" u="none" strike="noStrike" cap="none">
                          <a:solidFill>
                            <a:srgbClr val="333333"/>
                          </a:solidFill>
                          <a:latin typeface="Times New Roman" panose="02020603050405020304" pitchFamily="18" charset="0"/>
                          <a:ea typeface="Arial"/>
                          <a:cs typeface="Times New Roman" panose="02020603050405020304" pitchFamily="18" charset="0"/>
                          <a:sym typeface="Arial"/>
                        </a:rPr>
                        <a:t>20</a:t>
                      </a:r>
                      <a:endParaRPr sz="1200">
                        <a:latin typeface="Times New Roman" panose="02020603050405020304" pitchFamily="18" charset="0"/>
                        <a:cs typeface="Times New Roman" panose="02020603050405020304" pitchFamily="18" charset="0"/>
                      </a:endParaRPr>
                    </a:p>
                  </a:txBody>
                  <a:tcPr marL="7400" marR="7400" marT="740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8AEE4"/>
                      </a:solidFill>
                      <a:prstDash val="solid"/>
                      <a:round/>
                      <a:headEnd type="none" w="sm" len="sm"/>
                      <a:tailEnd type="none" w="sm" len="sm"/>
                    </a:lnT>
                    <a:lnB w="9525" cap="flat" cmpd="sng" algn="ctr">
                      <a:solidFill>
                        <a:srgbClr val="08AEE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30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35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45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50</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55</a:t>
                      </a:r>
                      <a:r>
                        <a:rPr lang="en-US"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b="0">
                        <a:latin typeface="Times New Roman" panose="02020603050405020304" pitchFamily="18" charset="0"/>
                        <a:cs typeface="Times New Roman" panose="02020603050405020304" pitchFamily="18" charset="0"/>
                      </a:endParaRPr>
                    </a:p>
                  </a:txBody>
                  <a:tcPr marL="7400" marR="7400" marT="74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7"/>
                  </a:ext>
                </a:extLst>
              </a:tr>
              <a:tr h="2700661">
                <a:tc gridSpan="2">
                  <a:txBody>
                    <a:bodyPr/>
                    <a:lstStyle/>
                    <a:p>
                      <a:pPr marL="0" marR="0" lvl="0" indent="0" algn="l" rtl="0">
                        <a:lnSpc>
                          <a:spcPct val="100000"/>
                        </a:lnSpc>
                        <a:spcBef>
                          <a:spcPts val="0"/>
                        </a:spcBef>
                        <a:spcAft>
                          <a:spcPts val="0"/>
                        </a:spcAft>
                        <a:buClr>
                          <a:srgbClr val="000000"/>
                        </a:buClr>
                        <a:buSzPts val="800"/>
                        <a:buFont typeface="Times New Roman"/>
                        <a:buNone/>
                      </a:pPr>
                      <a:r>
                        <a:rPr lang="en-US" sz="1200" b="1" i="0" u="none" strike="noStrike" cap="none">
                          <a:solidFill>
                            <a:srgbClr val="000000"/>
                          </a:solidFill>
                          <a:latin typeface="Times New Roman"/>
                          <a:ea typeface="Times New Roman"/>
                          <a:cs typeface="Times New Roman"/>
                          <a:sym typeface="Times New Roman"/>
                        </a:rPr>
                        <a:t>Stratejiler</a:t>
                      </a:r>
                      <a:endParaRPr sz="1200"/>
                    </a:p>
                  </a:txBody>
                  <a:tcPr marL="7400" marR="7400" marT="7400" marB="0" anchor="ctr">
                    <a:lnL w="12700"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hMerge="1">
                  <a:txBody>
                    <a:bodyPr/>
                    <a:lstStyle/>
                    <a:p>
                      <a:endParaRPr lang="tr-TR"/>
                    </a:p>
                  </a:txBody>
                  <a:tcPr/>
                </a:tc>
                <a:tc gridSpan="9">
                  <a:txBody>
                    <a:bodyPr/>
                    <a:lstStyle/>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                                                                                                                                                                                                                                 </a:t>
                      </a:r>
                    </a:p>
                    <a:p>
                      <a:r>
                        <a:rPr lang="tr-TR"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S1. Sosyal, kültürel, sanatsal ve sportif alanlarda kurum içi ve kurum dışı düzenlenen faaliyetler artırılacaktır. </a:t>
                      </a:r>
                    </a:p>
                    <a:p>
                      <a:r>
                        <a:rPr lang="tr-TR"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S2. Okul içinde öğrencilerin gelişimini destekleyecek yarışmalar düzenlenerek öğrencilerin ödüllendirilmesi sağlanacaktır. </a:t>
                      </a:r>
                    </a:p>
                    <a:p>
                      <a:r>
                        <a:rPr lang="tr-TR"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S3. Öğrencilerin yerel, ulusal ve uluslararası etkinliklere (proje, yarışma vb.) katılmaları teşvik edilecektir. </a:t>
                      </a:r>
                    </a:p>
                    <a:p>
                      <a:r>
                        <a:rPr lang="tr-TR" sz="12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S4. Öğrenciler için sosyal, kültürel, sanatsal ve sportif faaliyetler düzenlenmesi için kurum, kuruluş, sivil toplum kuruluşları vb. ile iş birliği yapılacaktır.</a:t>
                      </a:r>
                    </a:p>
                    <a:p>
                      <a:pPr marL="0" marR="0" lvl="0" indent="0" algn="l"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Times New Roman"/>
                        <a:buNone/>
                      </a:pPr>
                      <a:endParaRPr lang="tr-T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Times New Roman"/>
                        <a:buNone/>
                      </a:pPr>
                      <a:r>
                        <a:rPr lang="tr-TR" sz="1200" b="0" i="0" u="none" strike="noStrike" cap="none">
                          <a:solidFill>
                            <a:srgbClr val="000000"/>
                          </a:solidFill>
                          <a:latin typeface="Times New Roman"/>
                          <a:ea typeface="Times New Roman"/>
                          <a:cs typeface="Times New Roman"/>
                          <a:sym typeface="Times New Roman"/>
                        </a:rPr>
                        <a:t>                            </a:t>
                      </a:r>
                    </a:p>
                  </a:txBody>
                  <a:tcPr marL="7400" marR="7400" marT="7400" marB="0" anchor="ctr">
                    <a:lnL w="9525"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9525" cap="flat" cmpd="sng">
                      <a:solidFill>
                        <a:srgbClr val="000000"/>
                      </a:solidFill>
                      <a:prstDash val="solid"/>
                      <a:round/>
                      <a:headEnd type="none" w="sm" len="sm"/>
                      <a:tailEnd type="none" w="sm" len="sm"/>
                    </a:lnB>
                  </a:tcPr>
                </a:tc>
                <a:tc hMerge="1">
                  <a:txBody>
                    <a:bodyPr/>
                    <a:lstStyle/>
                    <a:p>
                      <a:endParaRPr lang="tr-TR"/>
                    </a:p>
                  </a:txBody>
                  <a:tcPr/>
                </a:tc>
                <a:tc hMerge="1">
                  <a:txBody>
                    <a:bodyPr/>
                    <a:lstStyle/>
                    <a:p>
                      <a:endParaRPr lang="tr-TR"/>
                    </a:p>
                  </a:txBody>
                  <a:tcPr>
                    <a:lnL w="12700" cap="flat" cmpd="sng" algn="ctr">
                      <a:solidFill>
                        <a:srgbClr val="000000"/>
                      </a:solidFill>
                      <a:prstDash val="solid"/>
                      <a:round/>
                      <a:headEnd type="none" w="sm" len="sm"/>
                      <a:tailEnd type="none" w="sm" len="sm"/>
                    </a:lnL>
                    <a:lnT w="12700" cap="flat" cmpd="sng" algn="ctr">
                      <a:solidFill>
                        <a:srgbClr val="000000"/>
                      </a:solidFill>
                      <a:prstDash val="solid"/>
                      <a:round/>
                      <a:headEnd type="none" w="sm" len="sm"/>
                      <a:tailEnd type="none" w="sm" len="sm"/>
                    </a:lnT>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dirty="0"/>
                    </a:p>
                  </a:txBody>
                  <a:tcPr/>
                </a:tc>
                <a:tc hMerge="1">
                  <a:txBody>
                    <a:bodyPr/>
                    <a:lstStyle/>
                    <a:p>
                      <a:endParaRPr lang="tr-TR"/>
                    </a:p>
                  </a:txBody>
                  <a:tcPr/>
                </a:tc>
                <a:extLst>
                  <a:ext uri="{0D108BD9-81ED-4DB2-BD59-A6C34878D82A}">
                    <a16:rowId xmlns:a16="http://schemas.microsoft.com/office/drawing/2014/main" xmlns="" val="10010"/>
                  </a:ext>
                </a:extLst>
              </a:tr>
            </a:tbl>
          </a:graphicData>
        </a:graphic>
      </p:graphicFrame>
      <p:sp>
        <p:nvSpPr>
          <p:cNvPr id="1143" name="Google Shape;1143;p56"/>
          <p:cNvSpPr/>
          <p:nvPr/>
        </p:nvSpPr>
        <p:spPr>
          <a:xfrm>
            <a:off x="1612900" y="815249"/>
            <a:ext cx="5041901" cy="328407"/>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a:buClr>
                <a:srgbClr val="FFFFFF"/>
              </a:buClr>
              <a:buSzPts val="1400"/>
            </a:pPr>
            <a:endParaRPr lang="tr-TR" b="1">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400"/>
              <a:buFont typeface="Calibri"/>
              <a:buNone/>
            </a:pPr>
            <a:r>
              <a:rPr lang="tr-TR" b="1">
                <a:solidFill>
                  <a:srgbClr val="FFFFFF"/>
                </a:solidFill>
                <a:latin typeface="Calibri"/>
                <a:ea typeface="Calibri"/>
                <a:cs typeface="Calibri"/>
                <a:sym typeface="Calibri"/>
              </a:rPr>
              <a:t>PERFORMANS GÖSTERGELERİ VE STRATEJİLERİN BELİRLENMESİ</a:t>
            </a:r>
            <a:endParaRPr lang="tr-TR"/>
          </a:p>
          <a:p>
            <a:pPr marL="0" marR="0" lvl="0" indent="0" algn="l" rtl="0">
              <a:lnSpc>
                <a:spcPct val="100000"/>
              </a:lnSpc>
              <a:spcBef>
                <a:spcPts val="0"/>
              </a:spcBef>
              <a:spcAft>
                <a:spcPts val="0"/>
              </a:spcAft>
              <a:buClr>
                <a:srgbClr val="FFFFFF"/>
              </a:buClr>
              <a:buSzPts val="1400"/>
              <a:buFont typeface="Calibri"/>
              <a:buNone/>
            </a:pPr>
            <a:endParaRPr/>
          </a:p>
        </p:txBody>
      </p:sp>
      <p:sp>
        <p:nvSpPr>
          <p:cNvPr id="2" name="Slayt Numarası Yer Tutucusu 1">
            <a:extLst>
              <a:ext uri="{FF2B5EF4-FFF2-40B4-BE49-F238E27FC236}">
                <a16:creationId xmlns:a16="http://schemas.microsoft.com/office/drawing/2014/main" xmlns="" id="{60BD102A-F5E4-84E4-BBEF-373A4EAA43F8}"/>
              </a:ext>
            </a:extLst>
          </p:cNvPr>
          <p:cNvSpPr>
            <a:spLocks noGrp="1"/>
          </p:cNvSpPr>
          <p:nvPr>
            <p:ph type="sldNum" idx="12"/>
          </p:nvPr>
        </p:nvSpPr>
        <p:spPr/>
        <p:txBody>
          <a:bodyPr/>
          <a:lstStyle/>
          <a:p>
            <a:r>
              <a:rPr lang="tr-TR" b="1">
                <a:solidFill>
                  <a:schemeClr val="tx1"/>
                </a:solidFill>
                <a:latin typeface="Times New Roman" panose="02020603050405020304" pitchFamily="18" charset="0"/>
                <a:cs typeface="Times New Roman" panose="02020603050405020304" pitchFamily="18" charset="0"/>
              </a:rPr>
              <a:t>46</a:t>
            </a:r>
            <a:endParaRPr lang="en-US" b="1">
              <a:solidFill>
                <a:schemeClr val="tx1"/>
              </a:solidFill>
              <a:latin typeface="Times New Roman" panose="02020603050405020304" pitchFamily="18" charset="0"/>
              <a:cs typeface="Times New Roman" panose="02020603050405020304" pitchFamily="18" charset="0"/>
            </a:endParaRPr>
          </a:p>
        </p:txBody>
      </p:sp>
      <p:sp>
        <p:nvSpPr>
          <p:cNvPr id="3" name="Google Shape;1125;p54">
            <a:extLst>
              <a:ext uri="{FF2B5EF4-FFF2-40B4-BE49-F238E27FC236}">
                <a16:creationId xmlns:a16="http://schemas.microsoft.com/office/drawing/2014/main" xmlns="" id="{AE0D297B-8FB2-648D-C4F3-2648A9BF377F}"/>
              </a:ext>
            </a:extLst>
          </p:cNvPr>
          <p:cNvSpPr/>
          <p:nvPr/>
        </p:nvSpPr>
        <p:spPr>
          <a:xfrm>
            <a:off x="889000" y="815249"/>
            <a:ext cx="584200" cy="328407"/>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2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4.</a:t>
            </a:r>
            <a:r>
              <a:rPr lang="tr-TR" sz="1200" b="1">
                <a:solidFill>
                  <a:srgbClr val="FFFFFF"/>
                </a:solidFill>
                <a:latin typeface="Times New Roman" panose="02020603050405020304" pitchFamily="18" charset="0"/>
                <a:ea typeface="Calibri"/>
                <a:cs typeface="Times New Roman" panose="02020603050405020304" pitchFamily="18" charset="0"/>
                <a:sym typeface="Calibri"/>
              </a:rPr>
              <a:t>3</a:t>
            </a:r>
            <a:endParaRPr sz="1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298901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58"/>
          <p:cNvSpPr txBox="1"/>
          <p:nvPr/>
        </p:nvSpPr>
        <p:spPr>
          <a:xfrm>
            <a:off x="876300" y="1532090"/>
            <a:ext cx="5816601" cy="2862282"/>
          </a:xfrm>
          <a:prstGeom prst="rect">
            <a:avLst/>
          </a:prstGeom>
          <a:noFill/>
          <a:ln>
            <a:noFill/>
          </a:ln>
        </p:spPr>
        <p:txBody>
          <a:bodyPr spcFirstLastPara="1" wrap="square" lIns="91425" tIns="45700" rIns="91425" bIns="45700" anchor="t" anchorCtr="0">
            <a:spAutoFit/>
          </a:bodyPr>
          <a:lstStyle/>
          <a:p>
            <a:pPr marL="0" marR="0" lvl="0" indent="180975" algn="just" rtl="0">
              <a:lnSpc>
                <a:spcPct val="100000"/>
              </a:lnSpc>
              <a:spcBef>
                <a:spcPts val="0"/>
              </a:spcBef>
              <a:spcAft>
                <a:spcPts val="0"/>
              </a:spcAft>
              <a:buClr>
                <a:srgbClr val="000000"/>
              </a:buClr>
              <a:buSzPts val="12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Kurumumuz 2019-2023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maliyetlendirilmesi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sürecindeki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temel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gaye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amaç</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eylemlerin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gerektirdiği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maliyetlerin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ortaya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konulması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suretiyle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politika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tercihlerinin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karar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alma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sürecinin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rasyonelleştirilmesine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katkıda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bulunmaktır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Bu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sayede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plan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bütçe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arasındaki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bağlantı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güçlendirilecek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harcamaların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önceliklendirilme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süreci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iyileştirilecektir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p>
            <a:pPr marL="0" marR="0" lvl="0" indent="180975" algn="just" rtl="0">
              <a:lnSpc>
                <a:spcPct val="100000"/>
              </a:lnSpc>
              <a:spcBef>
                <a:spcPts val="0"/>
              </a:spcBef>
              <a:spcAft>
                <a:spcPts val="0"/>
              </a:spcAft>
              <a:buClr>
                <a:srgbClr val="000000"/>
              </a:buClr>
              <a:buSzPts val="12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Bu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temel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gayeden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hareketle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tahmini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maliyetlendirilmesi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şu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şekilde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yapılmıştır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p>
            <a:pPr marL="180975" marR="0" lvl="0" indent="-180975" algn="just" rtl="0">
              <a:lnSpc>
                <a:spcPct val="100000"/>
              </a:lnSpc>
              <a:spcBef>
                <a:spcPts val="0"/>
              </a:spcBef>
              <a:spcAft>
                <a:spcPts val="0"/>
              </a:spcAft>
              <a:buClr>
                <a:srgbClr val="000000"/>
              </a:buClr>
              <a:buSzPts val="1200"/>
              <a:buFont typeface="Noto Sans Symbols"/>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ilişkin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eylemler durum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analizi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çalışmaları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sonuçlarından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tespit</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edilmiştir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p>
            <a:pPr marL="180975" marR="0" lvl="0" indent="-180975" algn="just" rtl="0">
              <a:lnSpc>
                <a:spcPct val="100000"/>
              </a:lnSpc>
              <a:spcBef>
                <a:spcPts val="0"/>
              </a:spcBef>
              <a:spcAft>
                <a:spcPts val="0"/>
              </a:spcAft>
              <a:buClr>
                <a:srgbClr val="000000"/>
              </a:buClr>
              <a:buSzPts val="1200"/>
              <a:buFont typeface="Noto Sans Symbols"/>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Eylemlere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ilişkin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tahmini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maliyetler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belirlenmiştir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p>
            <a:pPr marL="180975" marR="0" lvl="0" indent="-180975" algn="just" rtl="0">
              <a:lnSpc>
                <a:spcPct val="100000"/>
              </a:lnSpc>
              <a:spcBef>
                <a:spcPts val="0"/>
              </a:spcBef>
              <a:spcAft>
                <a:spcPts val="0"/>
              </a:spcAft>
              <a:buClr>
                <a:srgbClr val="000000"/>
              </a:buClr>
              <a:buSzPts val="1200"/>
              <a:buFont typeface="Noto Sans Symbols"/>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Eylem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maliyetlerinden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hareketle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maliyetleri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belirlenmiştir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p>
            <a:pPr marL="180975" marR="0" lvl="0" indent="-180975" algn="just" rtl="0">
              <a:lnSpc>
                <a:spcPct val="100000"/>
              </a:lnSpc>
              <a:spcBef>
                <a:spcPts val="0"/>
              </a:spcBef>
              <a:spcAft>
                <a:spcPts val="0"/>
              </a:spcAft>
              <a:buClr>
                <a:srgbClr val="000000"/>
              </a:buClr>
              <a:buSzPts val="1200"/>
              <a:buFont typeface="Noto Sans Symbols"/>
              <a:buChar char="✔"/>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maliyetlerinden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yola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çıkılarak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amaç</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maliyetleri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belirlenmiş</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amaç</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maliyetlerinden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de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plan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maliyeti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belirlenmiştir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p>
            <a:pPr indent="180975" algn="just">
              <a:buSzPts val="1200"/>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Genel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bütçe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valilikler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belediyeler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okul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aile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birliklerinin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yıllık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bütçe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artışları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eğilimleri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dikkate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alındığında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Kurumumuz 2</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024-2028</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Planı’nda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amaçların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gerçekleştirilebilmesi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için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tabloda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da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belirtildiği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üzere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beş</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yıllık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süre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için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tahmini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strike="noStrike">
                <a:solidFill>
                  <a:srgbClr val="000000"/>
                </a:solidFill>
                <a:effectLst/>
                <a:latin typeface="Times New Roman" panose="02020603050405020304" pitchFamily="18" charset="0"/>
                <a:cs typeface="Times New Roman" panose="02020603050405020304" pitchFamily="18" charset="0"/>
              </a:rPr>
              <a:t>10.510.343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TL’lik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kaynağın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elde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edileceği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düşünülmektedir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p:txBody>
      </p:sp>
      <p:grpSp>
        <p:nvGrpSpPr>
          <p:cNvPr id="1157" name="Google Shape;1157;p58"/>
          <p:cNvGrpSpPr/>
          <p:nvPr/>
        </p:nvGrpSpPr>
        <p:grpSpPr>
          <a:xfrm>
            <a:off x="876300" y="889000"/>
            <a:ext cx="5816601" cy="398398"/>
            <a:chOff x="542115" y="3383314"/>
            <a:chExt cx="5975601" cy="285751"/>
          </a:xfrm>
        </p:grpSpPr>
        <p:sp>
          <p:nvSpPr>
            <p:cNvPr id="1158" name="Google Shape;1158;p58"/>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a:solidFill>
                    <a:srgbClr val="FFFFFF"/>
                  </a:solidFill>
                  <a:latin typeface="Calibri"/>
                  <a:ea typeface="Calibri"/>
                  <a:cs typeface="Calibri"/>
                  <a:sym typeface="Calibri"/>
                </a:rPr>
                <a:t>MALİYETLENDİRME</a:t>
              </a:r>
              <a:endParaRPr/>
            </a:p>
          </p:txBody>
        </p:sp>
        <p:sp>
          <p:nvSpPr>
            <p:cNvPr id="1159" name="Google Shape;1159;p58"/>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4.</a:t>
              </a:r>
              <a:r>
                <a:rPr lang="tr-TR" sz="1400" b="1" i="0" u="none" strike="noStrike" cap="none">
                  <a:solidFill>
                    <a:srgbClr val="FFFFFF"/>
                  </a:solidFill>
                  <a:latin typeface="Calibri"/>
                  <a:ea typeface="Calibri"/>
                  <a:cs typeface="Calibri"/>
                  <a:sym typeface="Calibri"/>
                </a:rPr>
                <a:t>4</a:t>
              </a:r>
              <a:r>
                <a:rPr lang="en-US" sz="1400" b="1" i="0" u="none" strike="noStrike" cap="none">
                  <a:solidFill>
                    <a:srgbClr val="FFFFFF"/>
                  </a:solidFill>
                  <a:latin typeface="Calibri"/>
                  <a:ea typeface="Calibri"/>
                  <a:cs typeface="Calibri"/>
                  <a:sym typeface="Calibri"/>
                </a:rPr>
                <a:t>.</a:t>
              </a:r>
              <a:endParaRPr/>
            </a:p>
          </p:txBody>
        </p:sp>
      </p:grpSp>
      <p:sp>
        <p:nvSpPr>
          <p:cNvPr id="1160" name="Google Shape;1160;p58"/>
          <p:cNvSpPr/>
          <p:nvPr/>
        </p:nvSpPr>
        <p:spPr>
          <a:xfrm>
            <a:off x="876300" y="4529063"/>
            <a:ext cx="4953000" cy="285750"/>
          </a:xfrm>
          <a:prstGeom prst="roundRect">
            <a:avLst>
              <a:gd name="adj" fmla="val 16667"/>
            </a:avLst>
          </a:prstGeom>
          <a:solidFill>
            <a:srgbClr val="8064A2"/>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a:solidFill>
                  <a:srgbClr val="FFFFFF"/>
                </a:solidFill>
                <a:latin typeface="Calibri"/>
                <a:ea typeface="Calibri"/>
                <a:cs typeface="Calibri"/>
                <a:sym typeface="Calibri"/>
              </a:rPr>
              <a:t>KAYNAK T</a:t>
            </a:r>
            <a:r>
              <a:rPr lang="en-US" sz="1400" b="1" i="1" u="none">
                <a:solidFill>
                  <a:srgbClr val="FFFFFF"/>
                </a:solidFill>
                <a:latin typeface="Calibri"/>
                <a:ea typeface="Calibri"/>
                <a:cs typeface="Calibri"/>
                <a:sym typeface="Calibri"/>
              </a:rPr>
              <a:t>ABLOSU</a:t>
            </a:r>
            <a:endParaRPr/>
          </a:p>
        </p:txBody>
      </p:sp>
      <p:sp>
        <p:nvSpPr>
          <p:cNvPr id="1163" name="Google Shape;1163;p58"/>
          <p:cNvSpPr/>
          <p:nvPr/>
        </p:nvSpPr>
        <p:spPr>
          <a:xfrm>
            <a:off x="7623175" y="4397375"/>
            <a:ext cx="3260725" cy="777875"/>
          </a:xfrm>
          <a:prstGeom prst="wedgeEllipseCallout">
            <a:avLst>
              <a:gd name="adj1" fmla="val -1813"/>
              <a:gd name="adj2" fmla="val 10834"/>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a:solidFill>
                  <a:srgbClr val="000000"/>
                </a:solidFill>
                <a:latin typeface="Calibri"/>
                <a:ea typeface="Calibri"/>
                <a:cs typeface="Calibri"/>
                <a:sym typeface="Calibri"/>
              </a:rPr>
              <a:t>ÖRNEK </a:t>
            </a:r>
            <a:endParaRPr/>
          </a:p>
          <a:p>
            <a:pPr marL="0" marR="0" lvl="0" indent="0" algn="ctr" rtl="0">
              <a:lnSpc>
                <a:spcPct val="100000"/>
              </a:lnSpc>
              <a:spcBef>
                <a:spcPts val="0"/>
              </a:spcBef>
              <a:spcAft>
                <a:spcPts val="0"/>
              </a:spcAft>
              <a:buClr>
                <a:srgbClr val="000000"/>
              </a:buClr>
              <a:buSzPts val="1600"/>
              <a:buFont typeface="Calibri"/>
              <a:buNone/>
            </a:pPr>
            <a:r>
              <a:rPr lang="en-US" sz="1600" b="0" i="0" u="none">
                <a:solidFill>
                  <a:srgbClr val="000000"/>
                </a:solidFill>
                <a:latin typeface="Calibri"/>
                <a:ea typeface="Calibri"/>
                <a:cs typeface="Calibri"/>
                <a:sym typeface="Calibri"/>
              </a:rPr>
              <a:t>BURAYA EXCEL TABLO 14 KONULACAK</a:t>
            </a:r>
            <a:endParaRPr/>
          </a:p>
        </p:txBody>
      </p:sp>
      <p:sp>
        <p:nvSpPr>
          <p:cNvPr id="1164" name="Google Shape;1164;p58"/>
          <p:cNvSpPr/>
          <p:nvPr/>
        </p:nvSpPr>
        <p:spPr>
          <a:xfrm>
            <a:off x="7669212" y="2276475"/>
            <a:ext cx="3371850" cy="1041400"/>
          </a:xfrm>
          <a:prstGeom prst="wedgeEllipseCallout">
            <a:avLst>
              <a:gd name="adj1" fmla="val -9460"/>
              <a:gd name="adj2" fmla="val 19194"/>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a:solidFill>
                  <a:srgbClr val="000000"/>
                </a:solidFill>
                <a:latin typeface="Calibri"/>
                <a:ea typeface="Calibri"/>
                <a:cs typeface="Calibri"/>
                <a:sym typeface="Calibri"/>
              </a:rPr>
              <a:t>Tablonun sonunda çıkan 5 yıllık toplam para yazılacak</a:t>
            </a:r>
            <a:endParaRPr/>
          </a:p>
        </p:txBody>
      </p:sp>
      <p:sp>
        <p:nvSpPr>
          <p:cNvPr id="1165" name="Google Shape;1165;p58"/>
          <p:cNvSpPr/>
          <p:nvPr/>
        </p:nvSpPr>
        <p:spPr>
          <a:xfrm>
            <a:off x="7623175" y="6043612"/>
            <a:ext cx="3463925" cy="682625"/>
          </a:xfrm>
          <a:prstGeom prst="wedgeEllipseCallout">
            <a:avLst>
              <a:gd name="adj1" fmla="val -19055"/>
              <a:gd name="adj2" fmla="val 11562"/>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a:solidFill>
                  <a:srgbClr val="000000"/>
                </a:solidFill>
                <a:latin typeface="Calibri"/>
                <a:ea typeface="Calibri"/>
                <a:cs typeface="Calibri"/>
                <a:sym typeface="Calibri"/>
              </a:rPr>
              <a:t>Tablonun sonunda çıkan 5 yıllık toplam para yazılacak</a:t>
            </a:r>
            <a:endParaRPr/>
          </a:p>
        </p:txBody>
      </p:sp>
      <p:graphicFrame>
        <p:nvGraphicFramePr>
          <p:cNvPr id="1167" name="Google Shape;1167;p58"/>
          <p:cNvGraphicFramePr/>
          <p:nvPr>
            <p:extLst>
              <p:ext uri="{D42A27DB-BD31-4B8C-83A1-F6EECF244321}">
                <p14:modId xmlns:p14="http://schemas.microsoft.com/office/powerpoint/2010/main" xmlns="" val="1647662860"/>
              </p:ext>
            </p:extLst>
          </p:nvPr>
        </p:nvGraphicFramePr>
        <p:xfrm>
          <a:off x="876299" y="5265947"/>
          <a:ext cx="5816600" cy="1531545"/>
        </p:xfrm>
        <a:graphic>
          <a:graphicData uri="http://schemas.openxmlformats.org/drawingml/2006/table">
            <a:tbl>
              <a:tblPr>
                <a:noFill/>
                <a:tableStyleId>{85591258-8B19-4969-B31F-6914642E252F}</a:tableStyleId>
              </a:tblPr>
              <a:tblGrid>
                <a:gridCol w="1552193">
                  <a:extLst>
                    <a:ext uri="{9D8B030D-6E8A-4147-A177-3AD203B41FA5}">
                      <a16:colId xmlns:a16="http://schemas.microsoft.com/office/drawing/2014/main" xmlns="" val="20000"/>
                    </a:ext>
                  </a:extLst>
                </a:gridCol>
                <a:gridCol w="690606">
                  <a:extLst>
                    <a:ext uri="{9D8B030D-6E8A-4147-A177-3AD203B41FA5}">
                      <a16:colId xmlns:a16="http://schemas.microsoft.com/office/drawing/2014/main" xmlns="" val="20001"/>
                    </a:ext>
                  </a:extLst>
                </a:gridCol>
                <a:gridCol w="690606">
                  <a:extLst>
                    <a:ext uri="{9D8B030D-6E8A-4147-A177-3AD203B41FA5}">
                      <a16:colId xmlns:a16="http://schemas.microsoft.com/office/drawing/2014/main" xmlns="" val="20002"/>
                    </a:ext>
                  </a:extLst>
                </a:gridCol>
                <a:gridCol w="618348">
                  <a:extLst>
                    <a:ext uri="{9D8B030D-6E8A-4147-A177-3AD203B41FA5}">
                      <a16:colId xmlns:a16="http://schemas.microsoft.com/office/drawing/2014/main" xmlns="" val="20003"/>
                    </a:ext>
                  </a:extLst>
                </a:gridCol>
                <a:gridCol w="762866">
                  <a:extLst>
                    <a:ext uri="{9D8B030D-6E8A-4147-A177-3AD203B41FA5}">
                      <a16:colId xmlns:a16="http://schemas.microsoft.com/office/drawing/2014/main" xmlns="" val="20004"/>
                    </a:ext>
                  </a:extLst>
                </a:gridCol>
                <a:gridCol w="689261">
                  <a:extLst>
                    <a:ext uri="{9D8B030D-6E8A-4147-A177-3AD203B41FA5}">
                      <a16:colId xmlns:a16="http://schemas.microsoft.com/office/drawing/2014/main" xmlns="" val="20005"/>
                    </a:ext>
                  </a:extLst>
                </a:gridCol>
                <a:gridCol w="812720">
                  <a:extLst>
                    <a:ext uri="{9D8B030D-6E8A-4147-A177-3AD203B41FA5}">
                      <a16:colId xmlns:a16="http://schemas.microsoft.com/office/drawing/2014/main" xmlns="" val="20006"/>
                    </a:ext>
                  </a:extLst>
                </a:gridCol>
              </a:tblGrid>
              <a:tr h="179375">
                <a:tc>
                  <a:txBody>
                    <a:bodyPr/>
                    <a:lstStyle/>
                    <a:p>
                      <a:pPr marL="0" marR="0" lvl="0" indent="0" algn="l" rtl="0">
                        <a:lnSpc>
                          <a:spcPct val="100000"/>
                        </a:lnSpc>
                        <a:spcBef>
                          <a:spcPts val="0"/>
                        </a:spcBef>
                        <a:spcAft>
                          <a:spcPts val="0"/>
                        </a:spcAft>
                        <a:buClr>
                          <a:srgbClr val="000000"/>
                        </a:buClr>
                        <a:buSzPts val="900"/>
                        <a:buFont typeface="Calibri"/>
                        <a:buNone/>
                      </a:pPr>
                      <a:r>
                        <a:rPr lang="en-US" sz="900" b="1" i="0" u="none">
                          <a:solidFill>
                            <a:srgbClr val="000000"/>
                          </a:solidFill>
                          <a:latin typeface="Times New Roman" panose="02020603050405020304" pitchFamily="18" charset="0"/>
                          <a:ea typeface="Calibri"/>
                          <a:cs typeface="Times New Roman" panose="02020603050405020304" pitchFamily="18" charset="0"/>
                          <a:sym typeface="Calibri"/>
                        </a:rPr>
                        <a:t>Kaynak Tablosu</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b="1" i="0" u="none">
                          <a:solidFill>
                            <a:srgbClr val="000000"/>
                          </a:solidFill>
                          <a:latin typeface="Times New Roman" panose="02020603050405020304" pitchFamily="18" charset="0"/>
                          <a:ea typeface="Calibri"/>
                          <a:cs typeface="Times New Roman" panose="02020603050405020304" pitchFamily="18" charset="0"/>
                          <a:sym typeface="Calibri"/>
                        </a:rPr>
                        <a:t>2024</a:t>
                      </a:r>
                      <a:endParaRPr>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a:solidFill>
                            <a:srgbClr val="000000"/>
                          </a:solidFill>
                          <a:latin typeface="Times New Roman" panose="02020603050405020304" pitchFamily="18" charset="0"/>
                          <a:ea typeface="Calibri"/>
                          <a:cs typeface="Times New Roman" panose="02020603050405020304" pitchFamily="18" charset="0"/>
                          <a:sym typeface="Calibri"/>
                        </a:rPr>
                        <a:t>202</a:t>
                      </a:r>
                      <a:r>
                        <a:rPr lang="tr-TR" sz="900" b="1" i="0" u="none">
                          <a:solidFill>
                            <a:srgbClr val="000000"/>
                          </a:solidFill>
                          <a:latin typeface="Times New Roman" panose="02020603050405020304" pitchFamily="18" charset="0"/>
                          <a:ea typeface="Calibri"/>
                          <a:cs typeface="Times New Roman" panose="02020603050405020304" pitchFamily="18" charset="0"/>
                          <a:sym typeface="Calibri"/>
                        </a:rPr>
                        <a:t>5</a:t>
                      </a:r>
                      <a:endParaRPr>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a:solidFill>
                            <a:srgbClr val="000000"/>
                          </a:solidFill>
                          <a:latin typeface="Times New Roman" panose="02020603050405020304" pitchFamily="18" charset="0"/>
                          <a:ea typeface="Calibri"/>
                          <a:cs typeface="Times New Roman" panose="02020603050405020304" pitchFamily="18" charset="0"/>
                          <a:sym typeface="Calibri"/>
                        </a:rPr>
                        <a:t>202</a:t>
                      </a:r>
                      <a:r>
                        <a:rPr lang="tr-TR" sz="900" b="1" i="0" u="none">
                          <a:solidFill>
                            <a:srgbClr val="000000"/>
                          </a:solidFill>
                          <a:latin typeface="Times New Roman" panose="02020603050405020304" pitchFamily="18" charset="0"/>
                          <a:ea typeface="Calibri"/>
                          <a:cs typeface="Times New Roman" panose="02020603050405020304" pitchFamily="18" charset="0"/>
                          <a:sym typeface="Calibri"/>
                        </a:rPr>
                        <a:t>6</a:t>
                      </a:r>
                      <a:endParaRPr>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a:solidFill>
                            <a:srgbClr val="000000"/>
                          </a:solidFill>
                          <a:latin typeface="Times New Roman" panose="02020603050405020304" pitchFamily="18" charset="0"/>
                          <a:ea typeface="Calibri"/>
                          <a:cs typeface="Times New Roman" panose="02020603050405020304" pitchFamily="18" charset="0"/>
                          <a:sym typeface="Calibri"/>
                        </a:rPr>
                        <a:t>202</a:t>
                      </a:r>
                      <a:r>
                        <a:rPr lang="tr-TR" sz="900" b="1" i="0" u="none">
                          <a:solidFill>
                            <a:srgbClr val="000000"/>
                          </a:solidFill>
                          <a:latin typeface="Times New Roman" panose="02020603050405020304" pitchFamily="18" charset="0"/>
                          <a:ea typeface="Calibri"/>
                          <a:cs typeface="Times New Roman" panose="02020603050405020304" pitchFamily="18" charset="0"/>
                          <a:sym typeface="Calibri"/>
                        </a:rPr>
                        <a:t>7</a:t>
                      </a:r>
                      <a:endParaRPr>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a:solidFill>
                            <a:srgbClr val="000000"/>
                          </a:solidFill>
                          <a:latin typeface="Times New Roman" panose="02020603050405020304" pitchFamily="18" charset="0"/>
                          <a:ea typeface="Calibri"/>
                          <a:cs typeface="Times New Roman" panose="02020603050405020304" pitchFamily="18" charset="0"/>
                          <a:sym typeface="Calibri"/>
                        </a:rPr>
                        <a:t>202</a:t>
                      </a:r>
                      <a:r>
                        <a:rPr lang="tr-TR" sz="900" b="1" i="0" u="none">
                          <a:solidFill>
                            <a:srgbClr val="000000"/>
                          </a:solidFill>
                          <a:latin typeface="Times New Roman" panose="02020603050405020304" pitchFamily="18" charset="0"/>
                          <a:ea typeface="Calibri"/>
                          <a:cs typeface="Times New Roman" panose="02020603050405020304" pitchFamily="18" charset="0"/>
                          <a:sym typeface="Calibri"/>
                        </a:rPr>
                        <a:t>8</a:t>
                      </a:r>
                      <a:endParaRPr>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a:solidFill>
                            <a:srgbClr val="000000"/>
                          </a:solidFill>
                          <a:latin typeface="Times New Roman" panose="02020603050405020304" pitchFamily="18" charset="0"/>
                          <a:ea typeface="Calibri"/>
                          <a:cs typeface="Times New Roman" panose="02020603050405020304" pitchFamily="18" charset="0"/>
                          <a:sym typeface="Calibri"/>
                        </a:rPr>
                        <a:t>Toplam Maliyet</a:t>
                      </a:r>
                      <a:endParaRPr>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4B084"/>
                    </a:solidFill>
                  </a:tcPr>
                </a:tc>
                <a:extLst>
                  <a:ext uri="{0D108BD9-81ED-4DB2-BD59-A6C34878D82A}">
                    <a16:rowId xmlns:a16="http://schemas.microsoft.com/office/drawing/2014/main" xmlns="" val="10000"/>
                  </a:ext>
                </a:extLst>
              </a:tr>
              <a:tr h="179375">
                <a:tc>
                  <a:txBody>
                    <a:bodyPr/>
                    <a:lstStyle/>
                    <a:p>
                      <a:pPr marL="0" marR="0" lvl="0" indent="0" algn="l" rtl="0">
                        <a:lnSpc>
                          <a:spcPct val="100000"/>
                        </a:lnSpc>
                        <a:spcBef>
                          <a:spcPts val="0"/>
                        </a:spcBef>
                        <a:spcAft>
                          <a:spcPts val="0"/>
                        </a:spcAft>
                        <a:buClr>
                          <a:srgbClr val="000000"/>
                        </a:buClr>
                        <a:buSzPts val="900"/>
                        <a:buFont typeface="Calibri"/>
                        <a:buNone/>
                      </a:pPr>
                      <a:r>
                        <a:rPr lang="en-US" sz="900" b="0" i="0" u="none">
                          <a:solidFill>
                            <a:srgbClr val="000000"/>
                          </a:solidFill>
                          <a:latin typeface="Times New Roman" panose="02020603050405020304" pitchFamily="18" charset="0"/>
                          <a:ea typeface="Calibri"/>
                          <a:cs typeface="Times New Roman" panose="02020603050405020304" pitchFamily="18" charset="0"/>
                          <a:sym typeface="Calibri"/>
                        </a:rPr>
                        <a:t>Genel Bütçe(maaşlar ücretler vb)</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788.500</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1.182.750</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1.774.125</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2.661.187</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3.991.781</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algn="r" fontAlgn="b"/>
                      <a:r>
                        <a:rPr lang="tr-TR" sz="1100" b="0" i="0" u="none" strike="noStrike">
                          <a:solidFill>
                            <a:srgbClr val="000000"/>
                          </a:solidFill>
                          <a:effectLst/>
                          <a:latin typeface="Times New Roman" panose="02020603050405020304" pitchFamily="18" charset="0"/>
                          <a:cs typeface="Times New Roman" panose="02020603050405020304" pitchFamily="18" charset="0"/>
                        </a:rPr>
                        <a:t>10.398.343</a:t>
                      </a: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179375">
                <a:tc>
                  <a:txBody>
                    <a:bodyPr/>
                    <a:lstStyle/>
                    <a:p>
                      <a:pPr marL="0" marR="0" lvl="0" indent="0" algn="l" rtl="0">
                        <a:lnSpc>
                          <a:spcPct val="100000"/>
                        </a:lnSpc>
                        <a:spcBef>
                          <a:spcPts val="0"/>
                        </a:spcBef>
                        <a:spcAft>
                          <a:spcPts val="0"/>
                        </a:spcAft>
                        <a:buClr>
                          <a:srgbClr val="000000"/>
                        </a:buClr>
                        <a:buSzPts val="900"/>
                        <a:buFont typeface="Calibri"/>
                        <a:buNone/>
                      </a:pPr>
                      <a:r>
                        <a:rPr lang="en-US" sz="900" b="0" i="0" u="none">
                          <a:solidFill>
                            <a:srgbClr val="000000"/>
                          </a:solidFill>
                          <a:latin typeface="Times New Roman" panose="02020603050405020304" pitchFamily="18" charset="0"/>
                          <a:ea typeface="Calibri"/>
                          <a:cs typeface="Times New Roman" panose="02020603050405020304" pitchFamily="18" charset="0"/>
                          <a:sym typeface="Calibri"/>
                        </a:rPr>
                        <a:t>Valilik Ve Belediyelerin Katkısı</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180975">
                <a:tc>
                  <a:txBody>
                    <a:bodyPr/>
                    <a:lstStyle/>
                    <a:p>
                      <a:pPr marL="0" marR="0" lvl="0" indent="0" algn="l" rtl="0">
                        <a:lnSpc>
                          <a:spcPct val="100000"/>
                        </a:lnSpc>
                        <a:spcBef>
                          <a:spcPts val="0"/>
                        </a:spcBef>
                        <a:spcAft>
                          <a:spcPts val="0"/>
                        </a:spcAft>
                        <a:buClr>
                          <a:srgbClr val="000000"/>
                        </a:buClr>
                        <a:buSzPts val="900"/>
                        <a:buFont typeface="Calibri"/>
                        <a:buNone/>
                      </a:pPr>
                      <a:r>
                        <a:rPr lang="en-US" sz="900" b="0" i="0" u="none">
                          <a:solidFill>
                            <a:srgbClr val="000000"/>
                          </a:solidFill>
                          <a:latin typeface="Times New Roman" panose="02020603050405020304" pitchFamily="18" charset="0"/>
                          <a:ea typeface="Calibri"/>
                          <a:cs typeface="Times New Roman" panose="02020603050405020304" pitchFamily="18" charset="0"/>
                          <a:sym typeface="Calibri"/>
                        </a:rPr>
                        <a:t>Okul </a:t>
                      </a:r>
                      <a:r>
                        <a:rPr lang="en-US" sz="900" b="0" i="0" u="none" err="1">
                          <a:solidFill>
                            <a:srgbClr val="000000"/>
                          </a:solidFill>
                          <a:latin typeface="Times New Roman" panose="02020603050405020304" pitchFamily="18" charset="0"/>
                          <a:ea typeface="Calibri"/>
                          <a:cs typeface="Times New Roman" panose="02020603050405020304" pitchFamily="18" charset="0"/>
                          <a:sym typeface="Calibri"/>
                        </a:rPr>
                        <a:t>aile</a:t>
                      </a:r>
                      <a:r>
                        <a:rPr lang="en-US" sz="9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900" b="0" i="0" u="none" err="1">
                          <a:solidFill>
                            <a:srgbClr val="000000"/>
                          </a:solidFill>
                          <a:latin typeface="Times New Roman" panose="02020603050405020304" pitchFamily="18" charset="0"/>
                          <a:ea typeface="Calibri"/>
                          <a:cs typeface="Times New Roman" panose="02020603050405020304" pitchFamily="18" charset="0"/>
                          <a:sym typeface="Calibri"/>
                        </a:rPr>
                        <a:t>Birlikleri</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15000</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20000</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22000</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25000</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30000</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112000</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179375">
                <a:tc>
                  <a:txBody>
                    <a:bodyPr/>
                    <a:lstStyle/>
                    <a:p>
                      <a:pPr marL="0" marR="0" lvl="0" indent="0" algn="l" rtl="0">
                        <a:lnSpc>
                          <a:spcPct val="100000"/>
                        </a:lnSpc>
                        <a:spcBef>
                          <a:spcPts val="0"/>
                        </a:spcBef>
                        <a:spcAft>
                          <a:spcPts val="0"/>
                        </a:spcAft>
                        <a:buClr>
                          <a:srgbClr val="000000"/>
                        </a:buClr>
                        <a:buSzPts val="900"/>
                        <a:buFont typeface="Calibri"/>
                        <a:buNone/>
                      </a:pPr>
                      <a:r>
                        <a:rPr lang="en-US" sz="900" b="0" i="0" u="none">
                          <a:solidFill>
                            <a:srgbClr val="000000"/>
                          </a:solidFill>
                          <a:latin typeface="Times New Roman" panose="02020603050405020304" pitchFamily="18" charset="0"/>
                          <a:ea typeface="Calibri"/>
                          <a:cs typeface="Times New Roman" panose="02020603050405020304" pitchFamily="18" charset="0"/>
                          <a:sym typeface="Calibri"/>
                        </a:rPr>
                        <a:t>Diğer AB ve Sosyal Dayanışma Fonları</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179375">
                <a:tc>
                  <a:txBody>
                    <a:bodyPr/>
                    <a:lstStyle/>
                    <a:p>
                      <a:pPr marL="0" marR="0" lvl="0" indent="0" algn="l" rtl="0">
                        <a:lnSpc>
                          <a:spcPct val="100000"/>
                        </a:lnSpc>
                        <a:spcBef>
                          <a:spcPts val="0"/>
                        </a:spcBef>
                        <a:spcAft>
                          <a:spcPts val="0"/>
                        </a:spcAft>
                        <a:buClr>
                          <a:srgbClr val="000000"/>
                        </a:buClr>
                        <a:buSzPts val="900"/>
                        <a:buFont typeface="Calibri"/>
                        <a:buNone/>
                      </a:pPr>
                      <a:r>
                        <a:rPr lang="en-US" sz="900" b="0" i="0" u="none" err="1">
                          <a:solidFill>
                            <a:srgbClr val="000000"/>
                          </a:solidFill>
                          <a:latin typeface="Times New Roman" panose="02020603050405020304" pitchFamily="18" charset="0"/>
                          <a:ea typeface="Calibri"/>
                          <a:cs typeface="Times New Roman" panose="02020603050405020304" pitchFamily="18" charset="0"/>
                          <a:sym typeface="Calibri"/>
                        </a:rPr>
                        <a:t>Kantin</a:t>
                      </a:r>
                      <a:r>
                        <a:rPr lang="en-US" sz="900" b="0" i="0" u="none">
                          <a:solidFill>
                            <a:srgbClr val="000000"/>
                          </a:solidFill>
                          <a:latin typeface="Times New Roman" panose="02020603050405020304" pitchFamily="18" charset="0"/>
                          <a:ea typeface="Calibri"/>
                          <a:cs typeface="Times New Roman" panose="02020603050405020304" pitchFamily="18" charset="0"/>
                          <a:sym typeface="Calibri"/>
                        </a:rPr>
                        <a:t> </a:t>
                      </a:r>
                      <a:r>
                        <a:rPr lang="en-US" sz="900" b="0" i="0" u="none" err="1">
                          <a:solidFill>
                            <a:srgbClr val="000000"/>
                          </a:solidFill>
                          <a:latin typeface="Times New Roman" panose="02020603050405020304" pitchFamily="18" charset="0"/>
                          <a:ea typeface="Calibri"/>
                          <a:cs typeface="Times New Roman" panose="02020603050405020304" pitchFamily="18" charset="0"/>
                          <a:sym typeface="Calibri"/>
                        </a:rPr>
                        <a:t>Vb</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900">
                          <a:latin typeface="Times New Roman" panose="02020603050405020304" pitchFamily="18" charset="0"/>
                          <a:cs typeface="Times New Roman" panose="02020603050405020304" pitchFamily="18" charset="0"/>
                        </a:rPr>
                        <a:t>-</a:t>
                      </a: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r h="179375">
                <a:tc>
                  <a:txBody>
                    <a:bodyPr/>
                    <a:lstStyle/>
                    <a:p>
                      <a:pPr marL="0" marR="0" lvl="0" indent="0" algn="l" rtl="0">
                        <a:lnSpc>
                          <a:spcPct val="100000"/>
                        </a:lnSpc>
                        <a:spcBef>
                          <a:spcPts val="0"/>
                        </a:spcBef>
                        <a:spcAft>
                          <a:spcPts val="0"/>
                        </a:spcAft>
                        <a:buClr>
                          <a:srgbClr val="000000"/>
                        </a:buClr>
                        <a:buSzPts val="900"/>
                        <a:buFont typeface="Calibri"/>
                        <a:buNone/>
                      </a:pPr>
                      <a:r>
                        <a:rPr lang="en-US" sz="900" b="0" i="0" u="none">
                          <a:solidFill>
                            <a:srgbClr val="000000"/>
                          </a:solidFill>
                          <a:latin typeface="Times New Roman" panose="02020603050405020304" pitchFamily="18" charset="0"/>
                          <a:ea typeface="Calibri"/>
                          <a:cs typeface="Times New Roman" panose="02020603050405020304" pitchFamily="18" charset="0"/>
                          <a:sym typeface="Calibri"/>
                        </a:rPr>
                        <a:t> </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endParaRPr sz="9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xmlns="" val="10006"/>
                  </a:ext>
                </a:extLst>
              </a:tr>
              <a:tr h="179375">
                <a:tc>
                  <a:txBody>
                    <a:bodyPr/>
                    <a:lstStyle/>
                    <a:p>
                      <a:pPr marL="0" marR="0" lvl="0" indent="0" algn="l" rtl="0">
                        <a:lnSpc>
                          <a:spcPct val="100000"/>
                        </a:lnSpc>
                        <a:spcBef>
                          <a:spcPts val="0"/>
                        </a:spcBef>
                        <a:spcAft>
                          <a:spcPts val="0"/>
                        </a:spcAft>
                        <a:buClr>
                          <a:srgbClr val="000000"/>
                        </a:buClr>
                        <a:buSzPts val="900"/>
                        <a:buFont typeface="Calibri"/>
                        <a:buNone/>
                      </a:pPr>
                      <a:r>
                        <a:rPr lang="en-US" sz="900" b="1" i="0" u="none">
                          <a:solidFill>
                            <a:srgbClr val="000000"/>
                          </a:solidFill>
                          <a:latin typeface="Times New Roman" panose="02020603050405020304" pitchFamily="18" charset="0"/>
                          <a:ea typeface="Calibri"/>
                          <a:cs typeface="Times New Roman" panose="02020603050405020304" pitchFamily="18" charset="0"/>
                          <a:sym typeface="Calibri"/>
                        </a:rPr>
                        <a:t>TOPLAM</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1000">
                          <a:latin typeface="Times New Roman" panose="02020603050405020304" pitchFamily="18" charset="0"/>
                          <a:cs typeface="Times New Roman" panose="02020603050405020304" pitchFamily="18" charset="0"/>
                        </a:rPr>
                        <a:t>803.500</a:t>
                      </a:r>
                      <a:endParaRPr sz="10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tr-TR" sz="1000">
                          <a:latin typeface="Times New Roman" panose="02020603050405020304" pitchFamily="18" charset="0"/>
                          <a:cs typeface="Times New Roman" panose="02020603050405020304" pitchFamily="18" charset="0"/>
                        </a:rPr>
                        <a:t>1.202.750</a:t>
                      </a:r>
                      <a:endParaRPr sz="1000">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algn="r" fontAlgn="b"/>
                      <a:r>
                        <a:rPr lang="tr-TR" sz="1100" b="0" i="0" u="none" strike="noStrike">
                          <a:solidFill>
                            <a:srgbClr val="000000"/>
                          </a:solidFill>
                          <a:effectLst/>
                          <a:latin typeface="Times New Roman" panose="02020603050405020304" pitchFamily="18" charset="0"/>
                          <a:cs typeface="Times New Roman" panose="02020603050405020304" pitchFamily="18" charset="0"/>
                        </a:rPr>
                        <a:t>1.796.125</a:t>
                      </a:r>
                    </a:p>
                  </a:txBody>
                  <a:tcPr marL="9525" marR="9525" marT="9525" marB="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algn="r" fontAlgn="b"/>
                      <a:r>
                        <a:rPr lang="tr-TR" sz="1100" b="0" i="0" u="none" strike="noStrike">
                          <a:solidFill>
                            <a:srgbClr val="000000"/>
                          </a:solidFill>
                          <a:effectLst/>
                          <a:latin typeface="Times New Roman" panose="02020603050405020304" pitchFamily="18" charset="0"/>
                          <a:cs typeface="Times New Roman" panose="02020603050405020304" pitchFamily="18" charset="0"/>
                        </a:rPr>
                        <a:t>2.686.187</a:t>
                      </a:r>
                    </a:p>
                  </a:txBody>
                  <a:tcPr marL="9525" marR="9525" marT="9525" marB="0" anchor="b">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algn="r" fontAlgn="b"/>
                      <a:r>
                        <a:rPr lang="tr-TR" sz="1100" b="0" i="0" u="none" strike="noStrike">
                          <a:solidFill>
                            <a:srgbClr val="000000"/>
                          </a:solidFill>
                          <a:effectLst/>
                          <a:latin typeface="Times New Roman" panose="02020603050405020304" pitchFamily="18" charset="0"/>
                          <a:cs typeface="Times New Roman" panose="02020603050405020304" pitchFamily="18" charset="0"/>
                        </a:rPr>
                        <a:t>4.021.781</a:t>
                      </a: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algn="r" fontAlgn="b"/>
                      <a:r>
                        <a:rPr lang="tr-TR" sz="1100" b="0" i="0" u="none" strike="noStrike">
                          <a:solidFill>
                            <a:srgbClr val="000000"/>
                          </a:solidFill>
                          <a:effectLst/>
                          <a:latin typeface="Times New Roman" panose="02020603050405020304" pitchFamily="18" charset="0"/>
                          <a:cs typeface="Times New Roman" panose="02020603050405020304" pitchFamily="18" charset="0"/>
                        </a:rPr>
                        <a:t>10.510.343</a:t>
                      </a: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extLst>
                  <a:ext uri="{0D108BD9-81ED-4DB2-BD59-A6C34878D82A}">
                    <a16:rowId xmlns:a16="http://schemas.microsoft.com/office/drawing/2014/main" xmlns="" val="10007"/>
                  </a:ext>
                </a:extLst>
              </a:tr>
            </a:tbl>
          </a:graphicData>
        </a:graphic>
      </p:graphicFrame>
      <p:sp>
        <p:nvSpPr>
          <p:cNvPr id="1168" name="Google Shape;1168;p58"/>
          <p:cNvSpPr/>
          <p:nvPr/>
        </p:nvSpPr>
        <p:spPr>
          <a:xfrm>
            <a:off x="7734300" y="8094662"/>
            <a:ext cx="3149600" cy="682625"/>
          </a:xfrm>
          <a:prstGeom prst="wedgeEllipseCallout">
            <a:avLst>
              <a:gd name="adj1" fmla="val -2725"/>
              <a:gd name="adj2" fmla="val 13273"/>
            </a:avLst>
          </a:prstGeom>
          <a:solidFill>
            <a:srgbClr val="FFC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a:solidFill>
                  <a:srgbClr val="000000"/>
                </a:solidFill>
                <a:latin typeface="Calibri"/>
                <a:ea typeface="Calibri"/>
                <a:cs typeface="Calibri"/>
                <a:sym typeface="Calibri"/>
              </a:rPr>
              <a:t>ÖRNEK </a:t>
            </a:r>
            <a:endParaRPr/>
          </a:p>
          <a:p>
            <a:pPr marL="0" marR="0" lvl="0" indent="0" algn="ctr" rtl="0">
              <a:lnSpc>
                <a:spcPct val="100000"/>
              </a:lnSpc>
              <a:spcBef>
                <a:spcPts val="0"/>
              </a:spcBef>
              <a:spcAft>
                <a:spcPts val="0"/>
              </a:spcAft>
              <a:buClr>
                <a:srgbClr val="000000"/>
              </a:buClr>
              <a:buSzPts val="1600"/>
              <a:buFont typeface="Calibri"/>
              <a:buNone/>
            </a:pPr>
            <a:r>
              <a:rPr lang="en-US" sz="1600" b="0" i="0" u="none">
                <a:solidFill>
                  <a:srgbClr val="000000"/>
                </a:solidFill>
                <a:latin typeface="Calibri"/>
                <a:ea typeface="Calibri"/>
                <a:cs typeface="Calibri"/>
                <a:sym typeface="Calibri"/>
              </a:rPr>
              <a:t>BURAYA EXCEL TABLO 14 KONULACAK</a:t>
            </a:r>
            <a:endParaRPr/>
          </a:p>
        </p:txBody>
      </p:sp>
      <p:sp>
        <p:nvSpPr>
          <p:cNvPr id="3" name="Slayt Numarası Yer Tutucusu 2">
            <a:extLst>
              <a:ext uri="{FF2B5EF4-FFF2-40B4-BE49-F238E27FC236}">
                <a16:creationId xmlns:a16="http://schemas.microsoft.com/office/drawing/2014/main" xmlns="" id="{804407B1-A196-523C-4365-2A73BEAC03AC}"/>
              </a:ext>
            </a:extLst>
          </p:cNvPr>
          <p:cNvSpPr>
            <a:spLocks noGrp="1"/>
          </p:cNvSpPr>
          <p:nvPr>
            <p:ph type="sldNum" idx="12"/>
          </p:nvPr>
        </p:nvSpPr>
        <p:spPr/>
        <p:txBody>
          <a:bodyPr/>
          <a:lstStyle/>
          <a:p>
            <a:r>
              <a:rPr lang="tr-TR" b="1">
                <a:solidFill>
                  <a:schemeClr val="tx1"/>
                </a:solidFill>
                <a:latin typeface="Times New Roman" panose="02020603050405020304" pitchFamily="18" charset="0"/>
                <a:cs typeface="Times New Roman" panose="02020603050405020304" pitchFamily="18" charset="0"/>
              </a:rPr>
              <a:t>47</a:t>
            </a:r>
            <a:endParaRPr lang="en-US" b="1">
              <a:solidFill>
                <a:schemeClr val="tx1"/>
              </a:solidFill>
              <a:latin typeface="Times New Roman" panose="02020603050405020304" pitchFamily="18" charset="0"/>
              <a:cs typeface="Times New Roman" panose="02020603050405020304" pitchFamily="18" charset="0"/>
            </a:endParaRPr>
          </a:p>
          <a:p>
            <a:pPr marL="0" lvl="0" indent="0" algn="r" rtl="0">
              <a:spcBef>
                <a:spcPts val="0"/>
              </a:spcBef>
              <a:spcAft>
                <a:spcPts val="0"/>
              </a:spcAft>
              <a:buNone/>
            </a:pP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xmlns="" id="{A08CA410-7E56-59B2-3726-80D8AF5DBCA3}"/>
              </a:ext>
            </a:extLst>
          </p:cNvPr>
          <p:cNvSpPr>
            <a:spLocks noGrp="1"/>
          </p:cNvSpPr>
          <p:nvPr>
            <p:ph type="sldNum" idx="12"/>
          </p:nvPr>
        </p:nvSpPr>
        <p:spPr/>
        <p:txBody>
          <a:bodyPr/>
          <a:lstStyle/>
          <a:p>
            <a:r>
              <a:rPr lang="tr-TR" b="1">
                <a:solidFill>
                  <a:schemeClr val="tx1"/>
                </a:solidFill>
                <a:latin typeface="Times New Roman" panose="02020603050405020304" pitchFamily="18" charset="0"/>
                <a:cs typeface="Times New Roman" panose="02020603050405020304" pitchFamily="18" charset="0"/>
              </a:rPr>
              <a:t>48</a:t>
            </a:r>
            <a:endParaRPr lang="en-US" b="1">
              <a:solidFill>
                <a:schemeClr val="tx1"/>
              </a:solidFill>
              <a:latin typeface="Times New Roman" panose="02020603050405020304" pitchFamily="18" charset="0"/>
              <a:cs typeface="Times New Roman" panose="02020603050405020304" pitchFamily="18" charset="0"/>
            </a:endParaRPr>
          </a:p>
        </p:txBody>
      </p:sp>
      <p:graphicFrame>
        <p:nvGraphicFramePr>
          <p:cNvPr id="5" name="Tablo 4">
            <a:extLst>
              <a:ext uri="{FF2B5EF4-FFF2-40B4-BE49-F238E27FC236}">
                <a16:creationId xmlns:a16="http://schemas.microsoft.com/office/drawing/2014/main" xmlns="" id="{778768A3-9187-793C-2049-8BD9843D1FFC}"/>
              </a:ext>
            </a:extLst>
          </p:cNvPr>
          <p:cNvGraphicFramePr>
            <a:graphicFrameLocks noGrp="1"/>
          </p:cNvGraphicFramePr>
          <p:nvPr>
            <p:extLst>
              <p:ext uri="{D42A27DB-BD31-4B8C-83A1-F6EECF244321}">
                <p14:modId xmlns:p14="http://schemas.microsoft.com/office/powerpoint/2010/main" xmlns="" val="860214017"/>
              </p:ext>
            </p:extLst>
          </p:nvPr>
        </p:nvGraphicFramePr>
        <p:xfrm>
          <a:off x="891382" y="2859134"/>
          <a:ext cx="5778498" cy="3389781"/>
        </p:xfrm>
        <a:graphic>
          <a:graphicData uri="http://schemas.openxmlformats.org/drawingml/2006/table">
            <a:tbl>
              <a:tblPr>
                <a:noFill/>
                <a:tableStyleId>{85591258-8B19-4969-B31F-6914642E252F}</a:tableStyleId>
              </a:tblPr>
              <a:tblGrid>
                <a:gridCol w="1542025">
                  <a:extLst>
                    <a:ext uri="{9D8B030D-6E8A-4147-A177-3AD203B41FA5}">
                      <a16:colId xmlns:a16="http://schemas.microsoft.com/office/drawing/2014/main" xmlns="" val="631703350"/>
                    </a:ext>
                  </a:extLst>
                </a:gridCol>
                <a:gridCol w="686083">
                  <a:extLst>
                    <a:ext uri="{9D8B030D-6E8A-4147-A177-3AD203B41FA5}">
                      <a16:colId xmlns:a16="http://schemas.microsoft.com/office/drawing/2014/main" xmlns="" val="1561195576"/>
                    </a:ext>
                  </a:extLst>
                </a:gridCol>
                <a:gridCol w="686083">
                  <a:extLst>
                    <a:ext uri="{9D8B030D-6E8A-4147-A177-3AD203B41FA5}">
                      <a16:colId xmlns:a16="http://schemas.microsoft.com/office/drawing/2014/main" xmlns="" val="700819392"/>
                    </a:ext>
                  </a:extLst>
                </a:gridCol>
                <a:gridCol w="686083">
                  <a:extLst>
                    <a:ext uri="{9D8B030D-6E8A-4147-A177-3AD203B41FA5}">
                      <a16:colId xmlns:a16="http://schemas.microsoft.com/office/drawing/2014/main" xmlns="" val="1582884059"/>
                    </a:ext>
                  </a:extLst>
                </a:gridCol>
                <a:gridCol w="686083">
                  <a:extLst>
                    <a:ext uri="{9D8B030D-6E8A-4147-A177-3AD203B41FA5}">
                      <a16:colId xmlns:a16="http://schemas.microsoft.com/office/drawing/2014/main" xmlns="" val="180036806"/>
                    </a:ext>
                  </a:extLst>
                </a:gridCol>
                <a:gridCol w="684745">
                  <a:extLst>
                    <a:ext uri="{9D8B030D-6E8A-4147-A177-3AD203B41FA5}">
                      <a16:colId xmlns:a16="http://schemas.microsoft.com/office/drawing/2014/main" xmlns="" val="3147726467"/>
                    </a:ext>
                  </a:extLst>
                </a:gridCol>
                <a:gridCol w="807396">
                  <a:extLst>
                    <a:ext uri="{9D8B030D-6E8A-4147-A177-3AD203B41FA5}">
                      <a16:colId xmlns:a16="http://schemas.microsoft.com/office/drawing/2014/main" xmlns="" val="3483885390"/>
                    </a:ext>
                  </a:extLst>
                </a:gridCol>
              </a:tblGrid>
              <a:tr h="177268">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Amaç</a:t>
                      </a:r>
                      <a:r>
                        <a:rPr lang="en-US" sz="9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9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ve</a:t>
                      </a:r>
                      <a:r>
                        <a:rPr lang="en-US" sz="9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a:t>
                      </a:r>
                      <a:r>
                        <a:rPr lang="en-US" sz="900" b="1" i="0" u="none" strike="noStrike" cap="none" err="1">
                          <a:solidFill>
                            <a:srgbClr val="000000"/>
                          </a:solidFill>
                          <a:latin typeface="Times New Roman" panose="02020603050405020304" pitchFamily="18" charset="0"/>
                          <a:ea typeface="Calibri"/>
                          <a:cs typeface="Times New Roman" panose="02020603050405020304" pitchFamily="18" charset="0"/>
                          <a:sym typeface="Calibri"/>
                        </a:rPr>
                        <a:t>Hedef</a:t>
                      </a:r>
                      <a:r>
                        <a:rPr lang="en-US" sz="9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 No</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20</a:t>
                      </a:r>
                      <a:r>
                        <a:rPr lang="tr-TR" sz="9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24</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202</a:t>
                      </a:r>
                      <a:r>
                        <a:rPr lang="tr-TR" sz="9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5</a:t>
                      </a:r>
                      <a:endParaRPr>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202</a:t>
                      </a:r>
                      <a:r>
                        <a:rPr lang="tr-TR" sz="9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6</a:t>
                      </a:r>
                      <a:endParaRPr>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202</a:t>
                      </a:r>
                      <a:r>
                        <a:rPr lang="tr-TR" sz="9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7</a:t>
                      </a:r>
                      <a:endParaRPr>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202</a:t>
                      </a:r>
                      <a:r>
                        <a:rPr lang="tr-TR" sz="9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8</a:t>
                      </a:r>
                      <a:endParaRPr>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Beş Yıllık Toplam</a:t>
                      </a:r>
                      <a:endParaRPr>
                        <a:latin typeface="Times New Roman" panose="02020603050405020304" pitchFamily="18" charset="0"/>
                        <a:cs typeface="Times New Roman" panose="02020603050405020304" pitchFamily="18" charset="0"/>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B084"/>
                    </a:solidFill>
                  </a:tcPr>
                </a:tc>
                <a:extLst>
                  <a:ext uri="{0D108BD9-81ED-4DB2-BD59-A6C34878D82A}">
                    <a16:rowId xmlns:a16="http://schemas.microsoft.com/office/drawing/2014/main" xmlns="" val="3120393970"/>
                  </a:ext>
                </a:extLst>
              </a:tr>
              <a:tr h="296511">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strike="noStrike" cap="none">
                          <a:solidFill>
                            <a:srgbClr val="000000"/>
                          </a:solidFill>
                          <a:latin typeface="Times New Roman" panose="02020603050405020304" pitchFamily="18" charset="0"/>
                          <a:ea typeface="Calibri"/>
                          <a:cs typeface="Times New Roman" panose="02020603050405020304" pitchFamily="18" charset="0"/>
                          <a:sym typeface="Calibri"/>
                        </a:rPr>
                        <a:t>AMAÇ 1</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2000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3000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4000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5000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15000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extLst>
                  <a:ext uri="{0D108BD9-81ED-4DB2-BD59-A6C34878D82A}">
                    <a16:rowId xmlns:a16="http://schemas.microsoft.com/office/drawing/2014/main" xmlns="" val="3171334684"/>
                  </a:ext>
                </a:extLst>
              </a:tr>
              <a:tr h="281895">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err="1">
                          <a:solidFill>
                            <a:srgbClr val="000000"/>
                          </a:solidFill>
                          <a:latin typeface="Times New Roman" panose="02020603050405020304" pitchFamily="18" charset="0"/>
                          <a:ea typeface="Calibri"/>
                          <a:cs typeface="Times New Roman" panose="02020603050405020304" pitchFamily="18" charset="0"/>
                          <a:sym typeface="Calibri"/>
                        </a:rPr>
                        <a:t>Hedef</a:t>
                      </a:r>
                      <a:r>
                        <a:rPr lang="en-US" sz="900" b="0" i="0" u="none">
                          <a:solidFill>
                            <a:srgbClr val="000000"/>
                          </a:solidFill>
                          <a:latin typeface="Times New Roman" panose="02020603050405020304" pitchFamily="18" charset="0"/>
                          <a:ea typeface="Calibri"/>
                          <a:cs typeface="Times New Roman" panose="02020603050405020304" pitchFamily="18" charset="0"/>
                          <a:sym typeface="Calibri"/>
                        </a:rPr>
                        <a:t> 1</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2000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3000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4000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5000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15000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3087964960"/>
                  </a:ext>
                </a:extLst>
              </a:tr>
              <a:tr h="281895">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a:solidFill>
                            <a:srgbClr val="000000"/>
                          </a:solidFill>
                          <a:latin typeface="Times New Roman" panose="02020603050405020304" pitchFamily="18" charset="0"/>
                          <a:ea typeface="Calibri"/>
                          <a:cs typeface="Times New Roman" panose="02020603050405020304" pitchFamily="18" charset="0"/>
                          <a:sym typeface="Calibri"/>
                        </a:rPr>
                        <a:t>AMAÇ 2</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50000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60000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70000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80000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900000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350000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extLst>
                  <a:ext uri="{0D108BD9-81ED-4DB2-BD59-A6C34878D82A}">
                    <a16:rowId xmlns:a16="http://schemas.microsoft.com/office/drawing/2014/main" xmlns="" val="4247845758"/>
                  </a:ext>
                </a:extLst>
              </a:tr>
              <a:tr h="281895">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err="1">
                          <a:solidFill>
                            <a:srgbClr val="000000"/>
                          </a:solidFill>
                          <a:latin typeface="Times New Roman" panose="02020603050405020304" pitchFamily="18" charset="0"/>
                          <a:ea typeface="Calibri"/>
                          <a:cs typeface="Times New Roman" panose="02020603050405020304" pitchFamily="18" charset="0"/>
                          <a:sym typeface="Calibri"/>
                        </a:rPr>
                        <a:t>Hedef</a:t>
                      </a:r>
                      <a:r>
                        <a:rPr lang="en-US" sz="900" b="0" i="0" u="none">
                          <a:solidFill>
                            <a:srgbClr val="000000"/>
                          </a:solidFill>
                          <a:latin typeface="Times New Roman" panose="02020603050405020304" pitchFamily="18" charset="0"/>
                          <a:ea typeface="Calibri"/>
                          <a:cs typeface="Times New Roman" panose="02020603050405020304" pitchFamily="18" charset="0"/>
                          <a:sym typeface="Calibri"/>
                        </a:rPr>
                        <a:t> 1</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20000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20000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45000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50000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40000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175000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778447936"/>
                  </a:ext>
                </a:extLst>
              </a:tr>
              <a:tr h="281895">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err="1">
                          <a:solidFill>
                            <a:srgbClr val="000000"/>
                          </a:solidFill>
                          <a:latin typeface="Times New Roman" panose="02020603050405020304" pitchFamily="18" charset="0"/>
                          <a:ea typeface="Calibri"/>
                          <a:cs typeface="Times New Roman" panose="02020603050405020304" pitchFamily="18" charset="0"/>
                          <a:sym typeface="Calibri"/>
                        </a:rPr>
                        <a:t>Hedef</a:t>
                      </a:r>
                      <a:r>
                        <a:rPr lang="en-US" sz="900" b="0" i="0" u="none">
                          <a:solidFill>
                            <a:srgbClr val="000000"/>
                          </a:solidFill>
                          <a:latin typeface="Times New Roman" panose="02020603050405020304" pitchFamily="18" charset="0"/>
                          <a:ea typeface="Calibri"/>
                          <a:cs typeface="Times New Roman" panose="02020603050405020304" pitchFamily="18" charset="0"/>
                          <a:sym typeface="Calibri"/>
                        </a:rPr>
                        <a:t> 2</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30000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40000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25000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30000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50000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175000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3803864154"/>
                  </a:ext>
                </a:extLst>
              </a:tr>
              <a:tr h="281895">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a:solidFill>
                            <a:srgbClr val="000000"/>
                          </a:solidFill>
                          <a:latin typeface="Times New Roman" panose="02020603050405020304" pitchFamily="18" charset="0"/>
                          <a:ea typeface="Calibri"/>
                          <a:cs typeface="Times New Roman" panose="02020603050405020304" pitchFamily="18" charset="0"/>
                          <a:sym typeface="Calibri"/>
                        </a:rPr>
                        <a:t>AMAÇ 3</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2000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12700"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2500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3000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3500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5000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16000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DBDB"/>
                    </a:solidFill>
                  </a:tcPr>
                </a:tc>
                <a:extLst>
                  <a:ext uri="{0D108BD9-81ED-4DB2-BD59-A6C34878D82A}">
                    <a16:rowId xmlns:a16="http://schemas.microsoft.com/office/drawing/2014/main" xmlns="" val="4082008041"/>
                  </a:ext>
                </a:extLst>
              </a:tr>
              <a:tr h="281895">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a:solidFill>
                            <a:srgbClr val="000000"/>
                          </a:solidFill>
                          <a:latin typeface="Times New Roman" panose="02020603050405020304" pitchFamily="18" charset="0"/>
                          <a:ea typeface="Calibri"/>
                          <a:cs typeface="Times New Roman" panose="02020603050405020304" pitchFamily="18" charset="0"/>
                          <a:sym typeface="Calibri"/>
                        </a:rPr>
                        <a:t>Hedef 1</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5000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xmlns="" val="2113847882"/>
                  </a:ext>
                </a:extLst>
              </a:tr>
              <a:tr h="281895">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a:solidFill>
                            <a:srgbClr val="000000"/>
                          </a:solidFill>
                          <a:latin typeface="Times New Roman" panose="02020603050405020304" pitchFamily="18" charset="0"/>
                          <a:ea typeface="Calibri"/>
                          <a:cs typeface="Times New Roman" panose="02020603050405020304" pitchFamily="18" charset="0"/>
                          <a:sym typeface="Calibri"/>
                        </a:rPr>
                        <a:t>Hedef 2</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1500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2000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2500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4000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11000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2651668206"/>
                  </a:ext>
                </a:extLst>
              </a:tr>
              <a:tr h="281895">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a:solidFill>
                            <a:srgbClr val="000000"/>
                          </a:solidFill>
                          <a:latin typeface="Times New Roman" panose="02020603050405020304" pitchFamily="18" charset="0"/>
                          <a:ea typeface="Calibri"/>
                          <a:cs typeface="Times New Roman" panose="02020603050405020304" pitchFamily="18" charset="0"/>
                          <a:sym typeface="Calibri"/>
                        </a:rPr>
                        <a:t>AMAÇ TOPLAM</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CBAD"/>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53000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CBAD"/>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64500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CBAD"/>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76000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CBAD"/>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87500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CBAD"/>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100000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CBAD"/>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381000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CBAD"/>
                    </a:solidFill>
                  </a:tcPr>
                </a:tc>
                <a:extLst>
                  <a:ext uri="{0D108BD9-81ED-4DB2-BD59-A6C34878D82A}">
                    <a16:rowId xmlns:a16="http://schemas.microsoft.com/office/drawing/2014/main" xmlns="" val="4264709125"/>
                  </a:ext>
                </a:extLst>
              </a:tr>
              <a:tr h="281895">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a:solidFill>
                            <a:srgbClr val="000000"/>
                          </a:solidFill>
                          <a:latin typeface="Times New Roman" panose="02020603050405020304" pitchFamily="18" charset="0"/>
                          <a:ea typeface="Calibri"/>
                          <a:cs typeface="Times New Roman" panose="02020603050405020304" pitchFamily="18" charset="0"/>
                          <a:sym typeface="Calibri"/>
                        </a:rPr>
                        <a:t>Genel Yönetim Giderleri</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B084"/>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51000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B084"/>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55000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4B084"/>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63000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4B084"/>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75000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4B084"/>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900000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4B084"/>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334000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4B084"/>
                    </a:solidFill>
                  </a:tcPr>
                </a:tc>
                <a:extLst>
                  <a:ext uri="{0D108BD9-81ED-4DB2-BD59-A6C34878D82A}">
                    <a16:rowId xmlns:a16="http://schemas.microsoft.com/office/drawing/2014/main" xmlns="" val="3548344361"/>
                  </a:ext>
                </a:extLst>
              </a:tr>
              <a:tr h="281895">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a:solidFill>
                            <a:srgbClr val="000000"/>
                          </a:solidFill>
                          <a:latin typeface="Times New Roman" panose="02020603050405020304" pitchFamily="18" charset="0"/>
                          <a:ea typeface="Calibri"/>
                          <a:cs typeface="Times New Roman" panose="02020603050405020304" pitchFamily="18" charset="0"/>
                          <a:sym typeface="Calibri"/>
                        </a:rPr>
                        <a:t>TOPLAM KAYNAK</a:t>
                      </a:r>
                      <a:endParaRPr>
                        <a:latin typeface="Times New Roman" panose="02020603050405020304" pitchFamily="18" charset="0"/>
                        <a:cs typeface="Times New Roman" panose="02020603050405020304" pitchFamily="18" charset="0"/>
                      </a:endParaRPr>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5911"/>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53000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12700"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5911"/>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64500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5911"/>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76000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5911"/>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87500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5911"/>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100000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5911"/>
                    </a:solidFill>
                  </a:tcPr>
                </a:tc>
                <a:tc>
                  <a:txBody>
                    <a:bodyPr/>
                    <a:lstStyle/>
                    <a:p>
                      <a:pPr marL="0" marR="0" lvl="0" indent="0" algn="ctr" rtl="0">
                        <a:spcBef>
                          <a:spcPts val="0"/>
                        </a:spcBef>
                        <a:spcAft>
                          <a:spcPts val="0"/>
                        </a:spcAft>
                        <a:buNone/>
                      </a:pPr>
                      <a:r>
                        <a:rPr lang="tr-TR" sz="1200">
                          <a:solidFill>
                            <a:schemeClr val="dk1"/>
                          </a:solidFill>
                          <a:latin typeface="Times New Roman" panose="02020603050405020304" pitchFamily="18" charset="0"/>
                          <a:ea typeface="Calibri"/>
                          <a:cs typeface="Times New Roman" panose="02020603050405020304" pitchFamily="18" charset="0"/>
                          <a:sym typeface="Calibri"/>
                        </a:rPr>
                        <a:t>381000</a:t>
                      </a:r>
                      <a:endParaRPr sz="1200">
                        <a:solidFill>
                          <a:schemeClr val="dk1"/>
                        </a:solidFill>
                        <a:latin typeface="Times New Roman" panose="02020603050405020304" pitchFamily="18" charset="0"/>
                        <a:ea typeface="Calibri"/>
                        <a:cs typeface="Times New Roman" panose="02020603050405020304" pitchFamily="18" charset="0"/>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5911"/>
                    </a:solidFill>
                  </a:tcPr>
                </a:tc>
                <a:extLst>
                  <a:ext uri="{0D108BD9-81ED-4DB2-BD59-A6C34878D82A}">
                    <a16:rowId xmlns:a16="http://schemas.microsoft.com/office/drawing/2014/main" xmlns="" val="3605584908"/>
                  </a:ext>
                </a:extLst>
              </a:tr>
            </a:tbl>
          </a:graphicData>
        </a:graphic>
      </p:graphicFrame>
      <p:sp>
        <p:nvSpPr>
          <p:cNvPr id="7" name="Metin kutusu 6">
            <a:extLst>
              <a:ext uri="{FF2B5EF4-FFF2-40B4-BE49-F238E27FC236}">
                <a16:creationId xmlns:a16="http://schemas.microsoft.com/office/drawing/2014/main" xmlns="" id="{17B2C0C7-418A-4384-8D00-C3CCAF411ECC}"/>
              </a:ext>
            </a:extLst>
          </p:cNvPr>
          <p:cNvSpPr txBox="1"/>
          <p:nvPr/>
        </p:nvSpPr>
        <p:spPr>
          <a:xfrm>
            <a:off x="891382" y="1219994"/>
            <a:ext cx="5778497" cy="1600438"/>
          </a:xfrm>
          <a:prstGeom prst="rect">
            <a:avLst/>
          </a:prstGeom>
          <a:noFill/>
        </p:spPr>
        <p:txBody>
          <a:bodyPr wrap="square">
            <a:spAutoFit/>
          </a:bodyPr>
          <a:lstStyle/>
          <a:p>
            <a:pPr algn="just"/>
            <a:r>
              <a:rPr lang="tr-TR" sz="1400" b="0" i="0" u="none">
                <a:solidFill>
                  <a:srgbClr val="000000"/>
                </a:solidFill>
                <a:latin typeface="Book Antiqua"/>
                <a:ea typeface="Book Antiqua"/>
                <a:cs typeface="Book Antiqua"/>
                <a:sym typeface="Book Antiqua"/>
              </a:rPr>
              <a:t>     </a:t>
            </a:r>
            <a:r>
              <a:rPr lang="en-US" sz="1400" b="0" i="0" u="none">
                <a:solidFill>
                  <a:srgbClr val="000000"/>
                </a:solidFill>
                <a:latin typeface="Times New Roman" panose="02020603050405020304" pitchFamily="18" charset="0"/>
                <a:ea typeface="Book Antiqua"/>
                <a:cs typeface="Times New Roman" panose="02020603050405020304" pitchFamily="18" charset="0"/>
                <a:sym typeface="Book Antiqua"/>
              </a:rPr>
              <a:t>Müdürlüğümüz stratejik planında </a:t>
            </a:r>
            <a:r>
              <a:rPr lang="tr-TR" sz="1400" b="0" i="0" u="none">
                <a:solidFill>
                  <a:srgbClr val="000000"/>
                </a:solidFill>
                <a:latin typeface="Times New Roman" panose="02020603050405020304" pitchFamily="18" charset="0"/>
                <a:ea typeface="Book Antiqua"/>
                <a:cs typeface="Times New Roman" panose="02020603050405020304" pitchFamily="18" charset="0"/>
                <a:sym typeface="Book Antiqua"/>
              </a:rPr>
              <a:t>4</a:t>
            </a:r>
            <a:r>
              <a:rPr lang="en-US" sz="1400" b="0" i="0" u="none">
                <a:solidFill>
                  <a:srgbClr val="000000"/>
                </a:solidFill>
                <a:latin typeface="Times New Roman" panose="02020603050405020304" pitchFamily="18" charset="0"/>
                <a:ea typeface="Book Antiqua"/>
                <a:cs typeface="Times New Roman" panose="02020603050405020304" pitchFamily="18" charset="0"/>
                <a:sym typeface="Book Antiqua"/>
              </a:rPr>
              <a:t> hedef bulunmaktadır. Söz konusu hedeflere ilişkin bütçe dağılımları 5 yıllık olarak alttaki tabloda belirtilmiştir. Tabloda görüldüğü üzere son iki yılın gelir ve giderlerinde yaşanan artıştan hareketle hazırlanan beş yıllık maliyetlendirme sonucunda Müdürlüğümüzün tahmini olarak </a:t>
            </a:r>
            <a:r>
              <a:rPr lang="tr-TR" sz="1400" b="0" i="0" u="none" strike="noStrike">
                <a:solidFill>
                  <a:srgbClr val="000000"/>
                </a:solidFill>
                <a:effectLst/>
                <a:latin typeface="Times New Roman" panose="02020603050405020304" pitchFamily="18" charset="0"/>
                <a:cs typeface="Times New Roman" panose="02020603050405020304" pitchFamily="18" charset="0"/>
              </a:rPr>
              <a:t>10.510.343 </a:t>
            </a:r>
            <a:r>
              <a:rPr lang="en-US" sz="1400" b="0" i="0" u="none">
                <a:solidFill>
                  <a:srgbClr val="000000"/>
                </a:solidFill>
                <a:latin typeface="Times New Roman" panose="02020603050405020304" pitchFamily="18" charset="0"/>
                <a:ea typeface="Book Antiqua"/>
                <a:cs typeface="Times New Roman" panose="02020603050405020304" pitchFamily="18" charset="0"/>
                <a:sym typeface="Book Antiqua"/>
              </a:rPr>
              <a:t>TL’lik bir harcama yapacağı düşünülmektedir. Plan dönemi amaç maliyetlerine ilişkin alttaki tabloda ayrıntılı bilgiye yer verilmiştir</a:t>
            </a:r>
            <a:r>
              <a:rPr lang="en-US" sz="1400" b="0" i="0" u="none">
                <a:solidFill>
                  <a:srgbClr val="000000"/>
                </a:solidFill>
                <a:latin typeface="Book Antiqua"/>
                <a:ea typeface="Book Antiqua"/>
                <a:cs typeface="Book Antiqua"/>
                <a:sym typeface="Book Antiqua"/>
              </a:rPr>
              <a:t>.</a:t>
            </a:r>
            <a:endParaRPr lang="tr-TR"/>
          </a:p>
        </p:txBody>
      </p:sp>
    </p:spTree>
    <p:extLst>
      <p:ext uri="{BB962C8B-B14F-4D97-AF65-F5344CB8AC3E}">
        <p14:creationId xmlns:p14="http://schemas.microsoft.com/office/powerpoint/2010/main" xmlns="" val="5649376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59"/>
          <p:cNvSpPr txBox="1"/>
          <p:nvPr/>
        </p:nvSpPr>
        <p:spPr>
          <a:xfrm>
            <a:off x="1587" y="0"/>
            <a:ext cx="7559675" cy="10440987"/>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pic>
        <p:nvPicPr>
          <p:cNvPr id="1175" name="Google Shape;1175;p59"/>
          <p:cNvPicPr preferRelativeResize="0"/>
          <p:nvPr/>
        </p:nvPicPr>
        <p:blipFill rotWithShape="1">
          <a:blip r:embed="rId3">
            <a:alphaModFix/>
          </a:blip>
          <a:srcRect/>
          <a:stretch/>
        </p:blipFill>
        <p:spPr>
          <a:xfrm>
            <a:off x="1587" y="0"/>
            <a:ext cx="7559675" cy="10440987"/>
          </a:xfrm>
          <a:prstGeom prst="rect">
            <a:avLst/>
          </a:prstGeom>
          <a:noFill/>
          <a:ln>
            <a:noFill/>
          </a:ln>
        </p:spPr>
      </p:pic>
      <p:sp>
        <p:nvSpPr>
          <p:cNvPr id="1176" name="Google Shape;1176;p59"/>
          <p:cNvSpPr txBox="1"/>
          <p:nvPr/>
        </p:nvSpPr>
        <p:spPr>
          <a:xfrm>
            <a:off x="1587" y="0"/>
            <a:ext cx="7559675" cy="4525962"/>
          </a:xfrm>
          <a:prstGeom prst="rect">
            <a:avLst/>
          </a:prstGeom>
          <a:gradFill>
            <a:gsLst>
              <a:gs pos="0">
                <a:srgbClr val="D0DFEA"/>
              </a:gs>
              <a:gs pos="30000">
                <a:srgbClr val="BBD2E3"/>
              </a:gs>
              <a:gs pos="44999">
                <a:srgbClr val="B3CEE2"/>
              </a:gs>
              <a:gs pos="55000">
                <a:srgbClr val="B5CDE0"/>
              </a:gs>
              <a:gs pos="72999">
                <a:srgbClr val="BBD2E3"/>
              </a:gs>
              <a:gs pos="100000">
                <a:srgbClr val="D0DFEA"/>
              </a:gs>
            </a:gsLst>
            <a:lin ang="900000" scaled="0"/>
          </a:gradFill>
          <a:ln w="9525" cap="flat" cmpd="sng">
            <a:solidFill>
              <a:srgbClr val="92A9B9"/>
            </a:solidFill>
            <a:prstDash val="solid"/>
            <a:miter lim="800000"/>
            <a:headEnd type="none" w="sm" len="sm"/>
            <a:tailEnd type="none" w="sm" len="sm"/>
          </a:ln>
          <a:effectLst>
            <a:outerShdw blurRad="63500" dist="25400" dir="5400000">
              <a:srgbClr val="000000">
                <a:alpha val="3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sp>
        <p:nvSpPr>
          <p:cNvPr id="1177" name="Google Shape;1177;p59"/>
          <p:cNvSpPr txBox="1"/>
          <p:nvPr/>
        </p:nvSpPr>
        <p:spPr>
          <a:xfrm>
            <a:off x="352425" y="674687"/>
            <a:ext cx="184150" cy="40322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sp>
        <p:nvSpPr>
          <p:cNvPr id="1178" name="Google Shape;1178;p59"/>
          <p:cNvSpPr txBox="1"/>
          <p:nvPr/>
        </p:nvSpPr>
        <p:spPr>
          <a:xfrm>
            <a:off x="-1107484" y="8682627"/>
            <a:ext cx="7559675" cy="6309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Garamond"/>
              <a:buNone/>
            </a:pPr>
            <a:r>
              <a:rPr lang="en-US" sz="3500" b="1" i="0" u="none" strike="noStrike" cap="none">
                <a:solidFill>
                  <a:srgbClr val="000000"/>
                </a:solidFill>
                <a:latin typeface="Garamond"/>
                <a:ea typeface="Garamond"/>
                <a:cs typeface="Garamond"/>
                <a:sym typeface="Garamond"/>
              </a:rPr>
              <a:t>Strateji</a:t>
            </a:r>
            <a:r>
              <a:rPr lang="tr-TR" sz="3500" b="1" i="0" u="none" strike="noStrike" cap="none">
                <a:solidFill>
                  <a:srgbClr val="000000"/>
                </a:solidFill>
                <a:latin typeface="Garamond"/>
                <a:ea typeface="Garamond"/>
                <a:cs typeface="Garamond"/>
                <a:sym typeface="Garamond"/>
              </a:rPr>
              <a:t>k Plan</a:t>
            </a:r>
            <a:endParaRPr/>
          </a:p>
        </p:txBody>
      </p:sp>
      <p:sp>
        <p:nvSpPr>
          <p:cNvPr id="1179" name="Google Shape;1179;p59"/>
          <p:cNvSpPr txBox="1"/>
          <p:nvPr/>
        </p:nvSpPr>
        <p:spPr>
          <a:xfrm>
            <a:off x="1387710" y="8309066"/>
            <a:ext cx="4156000" cy="5079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Teko"/>
              <a:buNone/>
            </a:pPr>
            <a:r>
              <a:rPr lang="en-US" sz="2700" b="1" i="0" u="none" strike="noStrike" cap="none">
                <a:solidFill>
                  <a:srgbClr val="000000"/>
                </a:solidFill>
                <a:latin typeface="Teko"/>
                <a:ea typeface="Teko"/>
                <a:cs typeface="Teko"/>
                <a:sym typeface="Teko"/>
              </a:rPr>
              <a:t>2024-2028</a:t>
            </a:r>
            <a:endParaRPr/>
          </a:p>
        </p:txBody>
      </p:sp>
      <p:pic>
        <p:nvPicPr>
          <p:cNvPr id="1180" name="Google Shape;1180;p59"/>
          <p:cNvPicPr preferRelativeResize="0"/>
          <p:nvPr/>
        </p:nvPicPr>
        <p:blipFill rotWithShape="1">
          <a:blip r:embed="rId4">
            <a:alphaModFix/>
          </a:blip>
          <a:srcRect/>
          <a:stretch/>
        </p:blipFill>
        <p:spPr>
          <a:xfrm>
            <a:off x="1239659" y="3569593"/>
            <a:ext cx="5212532" cy="1890211"/>
          </a:xfrm>
          <a:prstGeom prst="rect">
            <a:avLst/>
          </a:prstGeom>
          <a:noFill/>
          <a:ln>
            <a:noFill/>
          </a:ln>
          <a:effectLst>
            <a:outerShdw blurRad="50800" dist="38100" dir="2700000" algn="tl" rotWithShape="0">
              <a:srgbClr val="000000">
                <a:alpha val="40000"/>
              </a:srgbClr>
            </a:outerShdw>
            <a:reflection stA="52000" endA="300" endPos="35000" sy="-100000" algn="bl" rotWithShape="0"/>
          </a:effectLst>
        </p:spPr>
      </p:pic>
      <p:sp>
        <p:nvSpPr>
          <p:cNvPr id="1181" name="Google Shape;1181;p59"/>
          <p:cNvSpPr txBox="1"/>
          <p:nvPr/>
        </p:nvSpPr>
        <p:spPr>
          <a:xfrm>
            <a:off x="1239660" y="3861990"/>
            <a:ext cx="5212532" cy="138520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Garamond"/>
              <a:buNone/>
            </a:pPr>
            <a:r>
              <a:rPr lang="en-US" sz="2800" b="1" i="0" u="none" strike="noStrike" cap="none">
                <a:solidFill>
                  <a:srgbClr val="000000"/>
                </a:solidFill>
                <a:latin typeface="Garamond"/>
                <a:ea typeface="Garamond"/>
                <a:cs typeface="Garamond"/>
                <a:sym typeface="Garamond"/>
              </a:rPr>
              <a:t>İZLEME</a:t>
            </a:r>
            <a:endParaRPr/>
          </a:p>
          <a:p>
            <a:pPr marL="0" marR="0" lvl="0" indent="0" algn="ctr" rtl="0">
              <a:lnSpc>
                <a:spcPct val="100000"/>
              </a:lnSpc>
              <a:spcBef>
                <a:spcPts val="0"/>
              </a:spcBef>
              <a:spcAft>
                <a:spcPts val="0"/>
              </a:spcAft>
              <a:buClr>
                <a:srgbClr val="000000"/>
              </a:buClr>
              <a:buSzPts val="2800"/>
              <a:buFont typeface="Garamond"/>
              <a:buNone/>
            </a:pPr>
            <a:r>
              <a:rPr lang="en-US" sz="2800" b="1" i="0" u="none" strike="noStrike" cap="none">
                <a:solidFill>
                  <a:srgbClr val="000000"/>
                </a:solidFill>
                <a:latin typeface="Garamond"/>
                <a:ea typeface="Garamond"/>
                <a:cs typeface="Garamond"/>
                <a:sym typeface="Garamond"/>
              </a:rPr>
              <a:t>VE DEĞERLENDİRME</a:t>
            </a:r>
            <a:endParaRPr/>
          </a:p>
        </p:txBody>
      </p:sp>
      <p:sp>
        <p:nvSpPr>
          <p:cNvPr id="1182" name="Google Shape;1182;p59"/>
          <p:cNvSpPr/>
          <p:nvPr/>
        </p:nvSpPr>
        <p:spPr>
          <a:xfrm>
            <a:off x="2268463" y="2748558"/>
            <a:ext cx="3024336" cy="7079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Times New Roman"/>
              <a:buNone/>
            </a:pPr>
            <a:r>
              <a:rPr lang="en-US" sz="4000" b="1" i="0" u="none" strike="noStrike" cap="none">
                <a:solidFill>
                  <a:srgbClr val="000000"/>
                </a:solidFill>
                <a:latin typeface="Times New Roman"/>
                <a:ea typeface="Times New Roman"/>
                <a:cs typeface="Times New Roman"/>
                <a:sym typeface="Times New Roman"/>
              </a:rPr>
              <a:t>V. BÖLÜM</a:t>
            </a:r>
            <a:endParaRPr/>
          </a:p>
        </p:txBody>
      </p:sp>
      <p:pic>
        <p:nvPicPr>
          <p:cNvPr id="1183" name="Google Shape;1183;p59"/>
          <p:cNvPicPr preferRelativeResize="0"/>
          <p:nvPr/>
        </p:nvPicPr>
        <p:blipFill rotWithShape="1">
          <a:blip r:embed="rId5">
            <a:alphaModFix/>
          </a:blip>
          <a:srcRect/>
          <a:stretch/>
        </p:blipFill>
        <p:spPr>
          <a:xfrm>
            <a:off x="2389187" y="5632450"/>
            <a:ext cx="2662237" cy="2305050"/>
          </a:xfrm>
          <a:prstGeom prst="rect">
            <a:avLst/>
          </a:prstGeom>
          <a:noFill/>
          <a:ln>
            <a:noFill/>
          </a:ln>
        </p:spPr>
      </p:pic>
      <p:pic>
        <p:nvPicPr>
          <p:cNvPr id="1185" name="Google Shape;1185;p59"/>
          <p:cNvPicPr preferRelativeResize="0"/>
          <p:nvPr/>
        </p:nvPicPr>
        <p:blipFill rotWithShape="1">
          <a:blip r:embed="rId6">
            <a:alphaModFix/>
          </a:blip>
          <a:srcRect/>
          <a:stretch/>
        </p:blipFill>
        <p:spPr>
          <a:xfrm>
            <a:off x="2605087" y="496887"/>
            <a:ext cx="2025650" cy="2027237"/>
          </a:xfrm>
          <a:prstGeom prst="rect">
            <a:avLst/>
          </a:prstGeom>
          <a:noFill/>
          <a:ln>
            <a:noFill/>
          </a:ln>
        </p:spPr>
      </p:pic>
      <p:sp>
        <p:nvSpPr>
          <p:cNvPr id="2" name="Slayt Numarası Yer Tutucusu 1">
            <a:extLst>
              <a:ext uri="{FF2B5EF4-FFF2-40B4-BE49-F238E27FC236}">
                <a16:creationId xmlns:a16="http://schemas.microsoft.com/office/drawing/2014/main" xmlns="" id="{97D2FE60-1F96-A79D-0420-7ABFB581CB0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60"/>
          <p:cNvSpPr txBox="1"/>
          <p:nvPr/>
        </p:nvSpPr>
        <p:spPr>
          <a:xfrm>
            <a:off x="875506" y="1449386"/>
            <a:ext cx="5810250" cy="5632271"/>
          </a:xfrm>
          <a:prstGeom prst="rect">
            <a:avLst/>
          </a:prstGeom>
          <a:noFill/>
          <a:ln>
            <a:noFill/>
          </a:ln>
        </p:spPr>
        <p:txBody>
          <a:bodyPr spcFirstLastPara="1" wrap="square" lIns="91425" tIns="45700" rIns="91425" bIns="45700" anchor="t" anchorCtr="0">
            <a:spAutoFit/>
          </a:bodyPr>
          <a:lstStyle/>
          <a:p>
            <a:pPr marL="0" marR="0" lvl="0" indent="355600" algn="just" rtl="0">
              <a:lnSpc>
                <a:spcPct val="100000"/>
              </a:lnSpc>
              <a:spcBef>
                <a:spcPts val="0"/>
              </a:spcBef>
              <a:spcAft>
                <a:spcPts val="0"/>
              </a:spcAft>
              <a:buClr>
                <a:srgbClr val="000000"/>
              </a:buClr>
              <a:buSzPts val="12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5018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sayılı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Kamu Mali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Yönetimi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Kontrol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Kanunun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amaçlarından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kalkınma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programlarda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politika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doğrultusunda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kamu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kaynaklarının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etkili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ekonomik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verimli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şekilde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elde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edilmesi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kullanılmasını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hesap</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verebilirliği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malî</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saydamlığı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sağlamak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üzere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kamu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malî</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yönetiminin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yapısını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işleyişini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düzenlemektir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p>
            <a:pPr marL="0" marR="0" lvl="0" indent="355600" algn="just" rtl="0">
              <a:lnSpc>
                <a:spcPct val="100000"/>
              </a:lnSpc>
              <a:spcBef>
                <a:spcPts val="0"/>
              </a:spcBef>
              <a:spcAft>
                <a:spcPts val="0"/>
              </a:spcAft>
              <a:buClr>
                <a:srgbClr val="000000"/>
              </a:buClr>
              <a:buSzPts val="12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Bu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amaç</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doğrultusunda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kamu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idarelerinin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planlar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vasıtasıyla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kalkınma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programlar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ilgili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mevzuat</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benimsedikleri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temel</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ilkeler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çerçevesinde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geleceğe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ilişkin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misyon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vizyonlarını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oluşturması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amaçlar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ölçülebilir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saptaması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performanslarını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önceden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belirlenmiş</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doğrultusunda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ölçmesi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sürecin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izleme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değerlendirmesini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yapmaları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gerekmektedir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p>
            <a:pPr marL="0" marR="0" lvl="0" indent="355600" algn="just" rtl="0">
              <a:lnSpc>
                <a:spcPct val="100000"/>
              </a:lnSpc>
              <a:spcBef>
                <a:spcPts val="0"/>
              </a:spcBef>
              <a:spcAft>
                <a:spcPts val="0"/>
              </a:spcAft>
              <a:buClr>
                <a:srgbClr val="000000"/>
              </a:buClr>
              <a:buSzPts val="12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Bu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kapsamda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Millî</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Bakanlığı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2024-2028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dönemine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ilişkin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kalkınma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programlarda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politika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doğrultusunda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kaynaklarının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etkili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ekonomik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verimli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şekilde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elde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edilmesi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kullanılmasını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hesap</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verebilirliği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saydamlığı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sağlamak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üzere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Müdürlüğümüz</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2024-2028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Planı’nı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hazırlamıştır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Hazırlanan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gerçekleşme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durumlarının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tespiti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gerekli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önlemlerin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zamanında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etkin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biçimde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alınabilmesi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için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İzleme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Değerlendirme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modeli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geliştirlmiştir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r>
              <a:rPr lang="en-US" sz="1200" b="1" i="0" u="none" err="1">
                <a:solidFill>
                  <a:srgbClr val="000000"/>
                </a:solidFill>
                <a:latin typeface="Times New Roman" panose="02020603050405020304" pitchFamily="18" charset="0"/>
                <a:ea typeface="Times New Roman"/>
                <a:cs typeface="Times New Roman" panose="02020603050405020304" pitchFamily="18" charset="0"/>
                <a:sym typeface="Times New Roman"/>
              </a:rPr>
              <a:t>Şema</a:t>
            </a:r>
            <a:r>
              <a:rPr lang="en-US" sz="1200" b="1" i="0" u="none">
                <a:solidFill>
                  <a:srgbClr val="000000"/>
                </a:solidFill>
                <a:latin typeface="Times New Roman" panose="02020603050405020304" pitchFamily="18" charset="0"/>
                <a:ea typeface="Times New Roman"/>
                <a:cs typeface="Times New Roman" panose="02020603050405020304" pitchFamily="18" charset="0"/>
                <a:sym typeface="Times New Roman"/>
              </a:rPr>
              <a:t> 4)</a:t>
            </a:r>
            <a:endParaRPr sz="1200">
              <a:latin typeface="Times New Roman" panose="02020603050405020304" pitchFamily="18" charset="0"/>
              <a:cs typeface="Times New Roman" panose="02020603050405020304" pitchFamily="18" charset="0"/>
            </a:endParaRPr>
          </a:p>
          <a:p>
            <a:pPr marL="0" marR="0" lvl="0" indent="355600" algn="just" rtl="0">
              <a:lnSpc>
                <a:spcPct val="100000"/>
              </a:lnSpc>
              <a:spcBef>
                <a:spcPts val="0"/>
              </a:spcBef>
              <a:spcAft>
                <a:spcPts val="0"/>
              </a:spcAft>
              <a:buClr>
                <a:srgbClr val="000000"/>
              </a:buClr>
              <a:buSzPts val="1200"/>
              <a:buFont typeface="Times New Roman"/>
              <a:buNone/>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İzleme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plan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uygulamasının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sistematik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takip</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edilmesi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raporlanmasıdır</a:t>
            </a:r>
            <a:r>
              <a:rPr lang="tr-TR" sz="1200">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Değerlendirme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ise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uygulama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sonuçlarının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amaç</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hedeflere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kıyasla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ölçülmesi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söz</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konusu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amaç</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tutarlılık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uygunluğunun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analizidir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p>
            <a:pPr marL="0" marR="0" lvl="0" indent="355600" algn="just" rtl="0">
              <a:lnSpc>
                <a:spcPct val="100000"/>
              </a:lnSpc>
              <a:spcBef>
                <a:spcPts val="0"/>
              </a:spcBef>
              <a:spcAft>
                <a:spcPts val="0"/>
              </a:spcAft>
              <a:buClr>
                <a:srgbClr val="000000"/>
              </a:buClr>
              <a:buSzPts val="12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2024-2028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İzleme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Değerlendirme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Modeli’nin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çerçevesini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p>
            <a:pPr marL="355600" marR="0" lvl="0" indent="-355600" algn="just" rtl="0">
              <a:lnSpc>
                <a:spcPct val="100000"/>
              </a:lnSpc>
              <a:spcBef>
                <a:spcPts val="0"/>
              </a:spcBef>
              <a:spcAft>
                <a:spcPts val="0"/>
              </a:spcAft>
              <a:buClr>
                <a:srgbClr val="000000"/>
              </a:buClr>
              <a:buSzPts val="1200"/>
              <a:buFont typeface="Calibri"/>
              <a:buAutoNum type="arabicPeriod"/>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bazında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gerçekleşme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durumlarının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belirlenmesi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p>
            <a:pPr marL="355600" marR="0" lvl="0" indent="-355600" algn="just" rtl="0">
              <a:lnSpc>
                <a:spcPct val="100000"/>
              </a:lnSpc>
              <a:spcBef>
                <a:spcPts val="0"/>
              </a:spcBef>
              <a:spcAft>
                <a:spcPts val="0"/>
              </a:spcAft>
              <a:buClr>
                <a:srgbClr val="000000"/>
              </a:buClr>
              <a:buSzPts val="1200"/>
              <a:buFont typeface="Calibri"/>
              <a:buAutoNum type="arabicPeriod"/>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Performans</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göstergelerinin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gerçekleşme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durumlarının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hedeflerle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kıyaslanması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p>
            <a:pPr marL="355600" marR="0" lvl="0" indent="-355600" algn="just" rtl="0">
              <a:lnSpc>
                <a:spcPct val="100000"/>
              </a:lnSpc>
              <a:spcBef>
                <a:spcPts val="0"/>
              </a:spcBef>
              <a:spcAft>
                <a:spcPts val="0"/>
              </a:spcAft>
              <a:buClr>
                <a:srgbClr val="000000"/>
              </a:buClr>
              <a:buSzPts val="1200"/>
              <a:buFont typeface="Calibri"/>
              <a:buAutoNum type="arabicPeriod"/>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kapsamında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yürütülen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faaliyetlerin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dağılımının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belirlenmesi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p>
            <a:pPr marL="355600" marR="0" lvl="0" indent="-355600" algn="just" rtl="0">
              <a:lnSpc>
                <a:spcPct val="100000"/>
              </a:lnSpc>
              <a:spcBef>
                <a:spcPts val="0"/>
              </a:spcBef>
              <a:spcAft>
                <a:spcPts val="0"/>
              </a:spcAft>
              <a:buClr>
                <a:srgbClr val="000000"/>
              </a:buClr>
              <a:buSzPts val="1200"/>
              <a:buFont typeface="Calibri"/>
              <a:buAutoNum type="arabicPeriod"/>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Sonuçların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raporlanması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paydaşlarla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paylaşımı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p>
            <a:pPr marL="355600" marR="0" lvl="0" indent="-355600" algn="just" rtl="0">
              <a:lnSpc>
                <a:spcPct val="100000"/>
              </a:lnSpc>
              <a:spcBef>
                <a:spcPts val="0"/>
              </a:spcBef>
              <a:spcAft>
                <a:spcPts val="0"/>
              </a:spcAft>
              <a:buClr>
                <a:srgbClr val="000000"/>
              </a:buClr>
              <a:buSzPts val="1200"/>
              <a:buFont typeface="Calibri"/>
              <a:buAutoNum type="arabicPeriod"/>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Hedeflerden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sapmaların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nedenlerinin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araştırılması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p>
            <a:pPr marL="355600" marR="0" lvl="0" indent="-355600" algn="just" rtl="0">
              <a:lnSpc>
                <a:spcPct val="100000"/>
              </a:lnSpc>
              <a:spcBef>
                <a:spcPts val="0"/>
              </a:spcBef>
              <a:spcAft>
                <a:spcPts val="0"/>
              </a:spcAft>
              <a:buClr>
                <a:srgbClr val="000000"/>
              </a:buClr>
              <a:buSzPts val="1200"/>
              <a:buFont typeface="Calibri"/>
              <a:buAutoNum type="arabicPeriod"/>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Alternatiflerin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çözüm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önerilerinin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geliştirilmesi</a:t>
            </a:r>
            <a:endParaRPr sz="1200">
              <a:latin typeface="Times New Roman" panose="02020603050405020304" pitchFamily="18" charset="0"/>
              <a:cs typeface="Times New Roman" panose="02020603050405020304" pitchFamily="18" charset="0"/>
            </a:endParaRPr>
          </a:p>
          <a:p>
            <a:pPr marL="0" marR="0" lvl="0" indent="355600" algn="just" rtl="0">
              <a:lnSpc>
                <a:spcPct val="100000"/>
              </a:lnSpc>
              <a:spcBef>
                <a:spcPts val="0"/>
              </a:spcBef>
              <a:spcAft>
                <a:spcPts val="0"/>
              </a:spcAft>
              <a:buClr>
                <a:srgbClr val="000000"/>
              </a:buClr>
              <a:buSzPts val="1200"/>
              <a:buFont typeface="Times New Roman"/>
              <a:buNone/>
            </a:pP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süreçleri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oluşturmaktadır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p>
            <a:pPr marL="0" marR="0" lvl="0" indent="355600" algn="just" rtl="0">
              <a:lnSpc>
                <a:spcPct val="100000"/>
              </a:lnSpc>
              <a:spcBef>
                <a:spcPts val="0"/>
              </a:spcBef>
              <a:spcAft>
                <a:spcPts val="0"/>
              </a:spcAft>
              <a:buClr>
                <a:schemeClr val="dk1"/>
              </a:buClr>
              <a:buSzPts val="1200"/>
              <a:buFont typeface="Calibri"/>
              <a:buNone/>
            </a:pPr>
            <a:endParaRPr sz="1200" b="0" i="0" u="none">
              <a:solidFill>
                <a:srgbClr val="000000"/>
              </a:solidFill>
              <a:latin typeface="Times New Roman"/>
              <a:ea typeface="Times New Roman"/>
              <a:cs typeface="Times New Roman"/>
              <a:sym typeface="Times New Roman"/>
            </a:endParaRPr>
          </a:p>
          <a:p>
            <a:pPr marL="0" marR="0" lvl="0" indent="355600" algn="just" rtl="0">
              <a:lnSpc>
                <a:spcPct val="100000"/>
              </a:lnSpc>
              <a:spcBef>
                <a:spcPts val="0"/>
              </a:spcBef>
              <a:spcAft>
                <a:spcPts val="0"/>
              </a:spcAft>
              <a:buClr>
                <a:schemeClr val="dk1"/>
              </a:buClr>
              <a:buSzPts val="1200"/>
              <a:buFont typeface="Calibri"/>
              <a:buNone/>
            </a:pPr>
            <a:endParaRPr sz="1200" b="0" i="0" u="none">
              <a:solidFill>
                <a:srgbClr val="00000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endParaRPr sz="1200" b="0" i="0" u="none">
              <a:solidFill>
                <a:srgbClr val="000000"/>
              </a:solidFill>
              <a:latin typeface="Times New Roman"/>
              <a:ea typeface="Times New Roman"/>
              <a:cs typeface="Times New Roman"/>
              <a:sym typeface="Times New Roman"/>
            </a:endParaRPr>
          </a:p>
        </p:txBody>
      </p:sp>
      <p:grpSp>
        <p:nvGrpSpPr>
          <p:cNvPr id="1191" name="Google Shape;1191;p60"/>
          <p:cNvGrpSpPr/>
          <p:nvPr/>
        </p:nvGrpSpPr>
        <p:grpSpPr>
          <a:xfrm>
            <a:off x="914400" y="1008063"/>
            <a:ext cx="5810250" cy="358775"/>
            <a:chOff x="542115" y="3383314"/>
            <a:chExt cx="5975601" cy="285751"/>
          </a:xfrm>
        </p:grpSpPr>
        <p:sp>
          <p:nvSpPr>
            <p:cNvPr id="1192" name="Google Shape;1192;p60"/>
            <p:cNvSpPr/>
            <p:nvPr/>
          </p:nvSpPr>
          <p:spPr>
            <a:xfrm>
              <a:off x="1375970" y="3383314"/>
              <a:ext cx="5141746" cy="285751"/>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a:solidFill>
                    <a:srgbClr val="FFFFFF"/>
                  </a:solidFill>
                  <a:latin typeface="Calibri"/>
                  <a:ea typeface="Calibri"/>
                  <a:cs typeface="Calibri"/>
                  <a:sym typeface="Calibri"/>
                </a:rPr>
                <a:t>İZLEME VE DEĞERLENDİRME MODELİ</a:t>
              </a:r>
              <a:endParaRPr/>
            </a:p>
          </p:txBody>
        </p:sp>
        <p:sp>
          <p:nvSpPr>
            <p:cNvPr id="1193" name="Google Shape;1193;p60"/>
            <p:cNvSpPr/>
            <p:nvPr/>
          </p:nvSpPr>
          <p:spPr>
            <a:xfrm>
              <a:off x="542115" y="3383315"/>
              <a:ext cx="774784" cy="285749"/>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5.</a:t>
              </a:r>
              <a:r>
                <a:rPr lang="tr-TR" sz="1400" b="1" i="0" u="none" strike="noStrike" cap="none">
                  <a:solidFill>
                    <a:srgbClr val="FFFFFF"/>
                  </a:solidFill>
                  <a:latin typeface="Calibri"/>
                  <a:ea typeface="Calibri"/>
                  <a:cs typeface="Calibri"/>
                  <a:sym typeface="Calibri"/>
                </a:rPr>
                <a:t>1</a:t>
              </a:r>
              <a:endParaRPr/>
            </a:p>
          </p:txBody>
        </p:sp>
      </p:grpSp>
      <p:grpSp>
        <p:nvGrpSpPr>
          <p:cNvPr id="1195" name="Google Shape;1195;p60"/>
          <p:cNvGrpSpPr/>
          <p:nvPr/>
        </p:nvGrpSpPr>
        <p:grpSpPr>
          <a:xfrm>
            <a:off x="875506" y="7242504"/>
            <a:ext cx="1545077" cy="2066604"/>
            <a:chOff x="720327" y="3506366"/>
            <a:chExt cx="5673805" cy="291118"/>
          </a:xfrm>
        </p:grpSpPr>
        <p:sp>
          <p:nvSpPr>
            <p:cNvPr id="1196" name="Google Shape;1196;p60"/>
            <p:cNvSpPr/>
            <p:nvPr/>
          </p:nvSpPr>
          <p:spPr>
            <a:xfrm>
              <a:off x="720327" y="3506366"/>
              <a:ext cx="4765079" cy="285751"/>
            </a:xfrm>
            <a:prstGeom prst="roundRect">
              <a:avLst>
                <a:gd name="adj" fmla="val 16667"/>
              </a:avLst>
            </a:prstGeom>
            <a:solidFill>
              <a:srgbClr val="8064A2"/>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vert="vert270"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1" i="0" u="none">
                  <a:solidFill>
                    <a:srgbClr val="FFFFFF"/>
                  </a:solidFill>
                  <a:latin typeface="Calibri"/>
                  <a:ea typeface="Calibri"/>
                  <a:cs typeface="Calibri"/>
                  <a:sym typeface="Calibri"/>
                </a:rPr>
                <a:t>İzleme ve Değerlendirme Modeli</a:t>
              </a:r>
              <a:endParaRPr/>
            </a:p>
          </p:txBody>
        </p:sp>
        <p:sp>
          <p:nvSpPr>
            <p:cNvPr id="1197" name="Google Shape;1197;p60"/>
            <p:cNvSpPr/>
            <p:nvPr/>
          </p:nvSpPr>
          <p:spPr>
            <a:xfrm>
              <a:off x="5485407" y="3511733"/>
              <a:ext cx="908725" cy="285751"/>
            </a:xfrm>
            <a:prstGeom prst="roundRect">
              <a:avLst>
                <a:gd name="adj" fmla="val 16667"/>
              </a:avLst>
            </a:prstGeom>
            <a:solidFill>
              <a:srgbClr val="8064A2"/>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Black"/>
                <a:buNone/>
              </a:pPr>
              <a:r>
                <a:rPr lang="en-US" sz="1200" b="1" i="0" u="none">
                  <a:solidFill>
                    <a:srgbClr val="FFFFFF"/>
                  </a:solidFill>
                  <a:latin typeface="Arial Black"/>
                  <a:ea typeface="Arial Black"/>
                  <a:cs typeface="Arial Black"/>
                  <a:sym typeface="Arial Black"/>
                </a:rPr>
                <a:t>Şekil  4</a:t>
              </a:r>
              <a:endParaRPr/>
            </a:p>
          </p:txBody>
        </p:sp>
      </p:grpSp>
      <p:pic>
        <p:nvPicPr>
          <p:cNvPr id="1198" name="Google Shape;1198;p60"/>
          <p:cNvPicPr preferRelativeResize="0"/>
          <p:nvPr/>
        </p:nvPicPr>
        <p:blipFill rotWithShape="1">
          <a:blip r:embed="rId3">
            <a:alphaModFix/>
          </a:blip>
          <a:srcRect/>
          <a:stretch/>
        </p:blipFill>
        <p:spPr>
          <a:xfrm>
            <a:off x="2203040" y="6042337"/>
            <a:ext cx="5656729" cy="3508375"/>
          </a:xfrm>
          <a:prstGeom prst="rect">
            <a:avLst/>
          </a:prstGeom>
          <a:noFill/>
          <a:ln>
            <a:noFill/>
          </a:ln>
        </p:spPr>
      </p:pic>
      <p:sp>
        <p:nvSpPr>
          <p:cNvPr id="1199" name="Google Shape;1199;p60"/>
          <p:cNvSpPr/>
          <p:nvPr/>
        </p:nvSpPr>
        <p:spPr>
          <a:xfrm>
            <a:off x="4414114" y="7280598"/>
            <a:ext cx="1313586" cy="1081248"/>
          </a:xfrm>
          <a:prstGeom prst="ellipse">
            <a:avLst/>
          </a:prstGeom>
          <a:solidFill>
            <a:srgbClr val="404040"/>
          </a:solidFill>
          <a:ln w="127000" cap="flat" cmpd="dbl">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000"/>
              <a:buFont typeface="Arial"/>
              <a:buNone/>
            </a:pPr>
            <a:r>
              <a:rPr lang="en-US" sz="900" b="1" i="0" u="none">
                <a:solidFill>
                  <a:srgbClr val="FFFFFF"/>
                </a:solidFill>
                <a:latin typeface="Times New Roman" panose="02020603050405020304" pitchFamily="18" charset="0"/>
                <a:cs typeface="Times New Roman" panose="02020603050405020304" pitchFamily="18" charset="0"/>
                <a:sym typeface="Arial"/>
              </a:rPr>
              <a:t>2024-2028 Stratejik Planı İzleme ve Değerlendirme Modeli</a:t>
            </a:r>
            <a:endParaRPr sz="900">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None/>
            </a:pPr>
            <a:endParaRPr sz="1000" b="1" i="0" u="none">
              <a:solidFill>
                <a:srgbClr val="FFFFFF"/>
              </a:solidFill>
              <a:latin typeface="Arial"/>
              <a:ea typeface="Arial"/>
              <a:cs typeface="Arial"/>
              <a:sym typeface="Arial"/>
            </a:endParaRPr>
          </a:p>
        </p:txBody>
      </p:sp>
      <p:sp>
        <p:nvSpPr>
          <p:cNvPr id="2" name="Slayt Numarası Yer Tutucusu 1">
            <a:extLst>
              <a:ext uri="{FF2B5EF4-FFF2-40B4-BE49-F238E27FC236}">
                <a16:creationId xmlns:a16="http://schemas.microsoft.com/office/drawing/2014/main" xmlns="" id="{FE26CDCD-FEEE-6213-5F93-A88FA83C8530}"/>
              </a:ext>
            </a:extLst>
          </p:cNvPr>
          <p:cNvSpPr>
            <a:spLocks noGrp="1"/>
          </p:cNvSpPr>
          <p:nvPr>
            <p:ph type="sldNum" idx="12"/>
          </p:nvPr>
        </p:nvSpPr>
        <p:spPr/>
        <p:txBody>
          <a:bodyPr/>
          <a:lstStyle/>
          <a:p>
            <a:r>
              <a:rPr lang="tr-TR" b="1">
                <a:solidFill>
                  <a:schemeClr val="tx1"/>
                </a:solidFill>
                <a:latin typeface="Times New Roman" panose="02020603050405020304" pitchFamily="18" charset="0"/>
                <a:cs typeface="Times New Roman" panose="02020603050405020304" pitchFamily="18" charset="0"/>
              </a:rPr>
              <a:t>49</a:t>
            </a:r>
            <a:endParaRPr lang="en-US" b="1">
              <a:solidFill>
                <a:schemeClr val="tx1"/>
              </a:solidFill>
              <a:latin typeface="Times New Roman" panose="02020603050405020304" pitchFamily="18" charset="0"/>
              <a:cs typeface="Times New Roman" panose="02020603050405020304" pitchFamily="18" charset="0"/>
            </a:endParaRPr>
          </a:p>
        </p:txBody>
      </p:sp>
      <p:sp>
        <p:nvSpPr>
          <p:cNvPr id="3" name="Metin kutusu 2">
            <a:extLst>
              <a:ext uri="{FF2B5EF4-FFF2-40B4-BE49-F238E27FC236}">
                <a16:creationId xmlns:a16="http://schemas.microsoft.com/office/drawing/2014/main" xmlns="" id="{B2420273-5FB1-E36F-BA54-B93D6728336B}"/>
              </a:ext>
            </a:extLst>
          </p:cNvPr>
          <p:cNvSpPr txBox="1"/>
          <p:nvPr/>
        </p:nvSpPr>
        <p:spPr>
          <a:xfrm>
            <a:off x="215900" y="8801100"/>
            <a:ext cx="274434" cy="307777"/>
          </a:xfrm>
          <a:prstGeom prst="rect">
            <a:avLst/>
          </a:prstGeom>
          <a:noFill/>
        </p:spPr>
        <p:txBody>
          <a:bodyPr wrap="none" rtlCol="0">
            <a:spAutoFit/>
          </a:bodyPr>
          <a:lstStyle/>
          <a:p>
            <a:r>
              <a:rPr lang="tr-TR"/>
              <a:t>v</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grpSp>
        <p:nvGrpSpPr>
          <p:cNvPr id="1204" name="Google Shape;1204;p61"/>
          <p:cNvGrpSpPr/>
          <p:nvPr/>
        </p:nvGrpSpPr>
        <p:grpSpPr>
          <a:xfrm>
            <a:off x="815975" y="5076825"/>
            <a:ext cx="5927725" cy="287337"/>
            <a:chOff x="825708" y="3383326"/>
            <a:chExt cx="5702821" cy="285751"/>
          </a:xfrm>
        </p:grpSpPr>
        <p:sp>
          <p:nvSpPr>
            <p:cNvPr id="1205" name="Google Shape;1205;p61"/>
            <p:cNvSpPr/>
            <p:nvPr/>
          </p:nvSpPr>
          <p:spPr>
            <a:xfrm>
              <a:off x="825708" y="3383326"/>
              <a:ext cx="4765078" cy="285751"/>
            </a:xfrm>
            <a:prstGeom prst="roundRect">
              <a:avLst>
                <a:gd name="adj" fmla="val 16667"/>
              </a:avLst>
            </a:prstGeom>
            <a:solidFill>
              <a:srgbClr val="8064A2"/>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a:solidFill>
                    <a:srgbClr val="FFFFFF"/>
                  </a:solidFill>
                  <a:latin typeface="Calibri"/>
                  <a:ea typeface="Calibri"/>
                  <a:cs typeface="Calibri"/>
                  <a:sym typeface="Calibri"/>
                </a:rPr>
                <a:t>İzleme ve Değerlendirme Sürecinin İşleyişi</a:t>
              </a:r>
              <a:endParaRPr/>
            </a:p>
          </p:txBody>
        </p:sp>
        <p:sp>
          <p:nvSpPr>
            <p:cNvPr id="1206" name="Google Shape;1206;p61"/>
            <p:cNvSpPr/>
            <p:nvPr/>
          </p:nvSpPr>
          <p:spPr>
            <a:xfrm>
              <a:off x="5619805" y="3383326"/>
              <a:ext cx="908724" cy="285751"/>
            </a:xfrm>
            <a:prstGeom prst="roundRect">
              <a:avLst>
                <a:gd name="adj" fmla="val 16667"/>
              </a:avLst>
            </a:prstGeom>
            <a:solidFill>
              <a:srgbClr val="8064A2"/>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Black"/>
                <a:buNone/>
              </a:pPr>
              <a:r>
                <a:rPr lang="en-US" sz="1200" b="1" i="0" u="none">
                  <a:solidFill>
                    <a:srgbClr val="FFFFFF"/>
                  </a:solidFill>
                  <a:latin typeface="Arial Black"/>
                  <a:ea typeface="Arial Black"/>
                  <a:cs typeface="Arial Black"/>
                  <a:sym typeface="Arial Black"/>
                </a:rPr>
                <a:t>Şekil  5</a:t>
              </a:r>
              <a:endParaRPr/>
            </a:p>
          </p:txBody>
        </p:sp>
      </p:grpSp>
      <p:sp>
        <p:nvSpPr>
          <p:cNvPr id="1208" name="Google Shape;1208;p61"/>
          <p:cNvSpPr txBox="1"/>
          <p:nvPr/>
        </p:nvSpPr>
        <p:spPr>
          <a:xfrm>
            <a:off x="815975" y="1383865"/>
            <a:ext cx="5927726" cy="3046948"/>
          </a:xfrm>
          <a:prstGeom prst="rect">
            <a:avLst/>
          </a:prstGeom>
          <a:noFill/>
          <a:ln>
            <a:noFill/>
          </a:ln>
        </p:spPr>
        <p:txBody>
          <a:bodyPr spcFirstLastPara="1" wrap="square" lIns="91425" tIns="45700" rIns="91425" bIns="45700" anchor="t" anchorCtr="0">
            <a:spAutoFit/>
          </a:bodyPr>
          <a:lstStyle/>
          <a:p>
            <a:pPr marR="0" lvl="0" rtl="0">
              <a:spcBef>
                <a:spcPts val="0"/>
              </a:spcBef>
              <a:spcAft>
                <a:spcPts val="0"/>
              </a:spcAft>
              <a:buClr>
                <a:srgbClr val="000000"/>
              </a:buClr>
              <a:buSzPts val="1200"/>
            </a:pPr>
            <a:r>
              <a:rPr lang="tr-TR" sz="1200" b="0" i="0" u="none">
                <a:solidFill>
                  <a:srgbClr val="000000"/>
                </a:solidFill>
                <a:latin typeface="Times New Roman"/>
                <a:ea typeface="Times New Roman"/>
                <a:cs typeface="Times New Roman"/>
                <a:sym typeface="Times New Roman"/>
              </a:rPr>
              <a:t> </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ilgili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gerçekleşme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durumlarına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ilişkin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verilerin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toplanması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konsolide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edilmesi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gerçekleşme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durumları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hakkında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hazırlanan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raporun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üst</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yöneticiyesunulmas</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Heryılın Temmuz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ayı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içerisinde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yapılacaktır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a:latin typeface="Times New Roman" panose="02020603050405020304" pitchFamily="18" charset="0"/>
              <a:cs typeface="Times New Roman" panose="02020603050405020304" pitchFamily="18" charset="0"/>
            </a:endParaRPr>
          </a:p>
          <a:p>
            <a:pPr marR="0" lvl="0" rtl="0">
              <a:spcBef>
                <a:spcPts val="0"/>
              </a:spcBef>
              <a:spcAft>
                <a:spcPts val="0"/>
              </a:spcAft>
              <a:buClr>
                <a:srgbClr val="000000"/>
              </a:buClr>
              <a:buSzPts val="1200"/>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Göstergeler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ilgili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yılsonu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gerçekleşme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durumlarına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ilişkin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verilerin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toplanması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konsolide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edilmesi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Yılsonu</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gerçekleşmelerinin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gösterge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hedeflerinden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sapmaların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sapma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nedenlerin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değerlendirilerek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gerekli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tedbirlerin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alınması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İzleyen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yılın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Ocak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ayı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sonuna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kadar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yapılacaktır</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endParaRPr sz="1200" b="0" i="0" u="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342900" marR="0" lvl="0" indent="-342900" rtl="0">
              <a:spcBef>
                <a:spcPts val="0"/>
              </a:spcBef>
              <a:spcAft>
                <a:spcPts val="0"/>
              </a:spcAft>
              <a:buClr>
                <a:srgbClr val="000000"/>
              </a:buClr>
              <a:buSzPts val="1200"/>
              <a:buFont typeface="Times New Roman"/>
              <a:buNone/>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Okulumuz</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Planı</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izleme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değerlendirme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çalışmalarında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5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yıllık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Planın</a:t>
            </a:r>
            <a:endPar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342900" marR="0" lvl="0" indent="-342900" rtl="0">
              <a:spcBef>
                <a:spcPts val="0"/>
              </a:spcBef>
              <a:spcAft>
                <a:spcPts val="0"/>
              </a:spcAft>
              <a:buClr>
                <a:srgbClr val="000000"/>
              </a:buClr>
              <a:buSzPts val="1200"/>
              <a:buFont typeface="Times New Roman"/>
              <a:buNone/>
            </a:pP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izlenmesi </a:t>
            </a:r>
            <a:r>
              <a:rPr lang="tr-TR" sz="1200">
                <a:latin typeface="Times New Roman" panose="02020603050405020304" pitchFamily="18" charset="0"/>
                <a:ea typeface="Times New Roman"/>
                <a:cs typeface="Times New Roman" panose="02020603050405020304" pitchFamily="18" charset="0"/>
                <a:sym typeface="Times New Roman"/>
              </a:rPr>
              <a:t>ve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yıllık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gelişim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izlenmesi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olarak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ikili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ayrıma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gidilecektir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lang="tr-TR" sz="1200">
              <a:latin typeface="Times New Roman" panose="02020603050405020304" pitchFamily="18" charset="0"/>
              <a:ea typeface="Times New Roman"/>
              <a:cs typeface="Times New Roman" panose="02020603050405020304" pitchFamily="18" charset="0"/>
              <a:sym typeface="Times New Roman"/>
            </a:endParaRPr>
          </a:p>
          <a:p>
            <a:pPr marR="0" lvl="0" rtl="0">
              <a:spcBef>
                <a:spcPts val="0"/>
              </a:spcBef>
              <a:spcAft>
                <a:spcPts val="0"/>
              </a:spcAft>
              <a:buClr>
                <a:srgbClr val="000000"/>
              </a:buClr>
              <a:buSzPts val="1200"/>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Stratejik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izlenmesinde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6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aylı</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k</a:t>
            </a:r>
            <a:r>
              <a:rPr lang="tr-TR" sz="1200">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dönemlerde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izleme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yapılacak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denetim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birimleri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il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ilçe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mill</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i</a:t>
            </a:r>
            <a:r>
              <a:rPr lang="tr-TR" sz="1200">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eğitim</a:t>
            </a:r>
            <a:r>
              <a:rPr lang="tr-TR" sz="1200">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müdürlüğü</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Bakanlık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denetim</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vekontrollerine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hazır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halde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tutulacaktır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a:t>
            </a:r>
            <a:r>
              <a:rPr lang="tr-TR" sz="1200">
                <a:latin typeface="Times New Roman" panose="02020603050405020304" pitchFamily="18" charset="0"/>
                <a:ea typeface="Times New Roman"/>
                <a:cs typeface="Times New Roman" panose="02020603050405020304" pitchFamily="18" charset="0"/>
                <a:sym typeface="Times New Roman"/>
              </a:rPr>
              <a:t> </a:t>
            </a:r>
          </a:p>
          <a:p>
            <a:pPr marR="0" lvl="0" rtl="0">
              <a:spcBef>
                <a:spcPts val="0"/>
              </a:spcBef>
              <a:spcAft>
                <a:spcPts val="0"/>
              </a:spcAft>
              <a:buClr>
                <a:srgbClr val="000000"/>
              </a:buClr>
              <a:buSzPts val="1200"/>
              <a:buFont typeface="Times New Roman"/>
              <a:buNone/>
              <a:tabLst>
                <a:tab pos="0" algn="ctr"/>
              </a:tabLst>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Yıllık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planın</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uygulanmasında</a:t>
            </a:r>
            <a:r>
              <a:rPr lang="tr-TR" sz="1200">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yürütme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ekipleri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eylem</a:t>
            </a:r>
            <a:r>
              <a:rPr lang="tr-TR" sz="1200">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sorumlularıyla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aylık</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ilerleme</a:t>
            </a:r>
            <a:r>
              <a:rPr lang="tr-TR" sz="1200">
                <a:latin typeface="Times New Roman" panose="02020603050405020304" pitchFamily="18" charset="0"/>
                <a:ea typeface="Times New Roman"/>
                <a:cs typeface="Times New Roman" panose="02020603050405020304" pitchFamily="18" charset="0"/>
                <a:sym typeface="Times New Roman"/>
              </a:rPr>
              <a:t> </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toplantılar</a:t>
            </a: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yapılacaktır. </a:t>
            </a:r>
            <a:endPar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R="0" lvl="0" rtl="0">
              <a:spcBef>
                <a:spcPts val="0"/>
              </a:spcBef>
              <a:spcAft>
                <a:spcPts val="0"/>
              </a:spcAft>
              <a:buClr>
                <a:srgbClr val="000000"/>
              </a:buClr>
              <a:buSzPts val="1200"/>
              <a:buFont typeface="Times New Roman"/>
              <a:buNone/>
            </a:pPr>
            <a:r>
              <a:rPr lang="tr-TR"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Toplantıda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önceki</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ayda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yapılanlar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ve</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bir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sonrakiayda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yapılacaklar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görüşülüp</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karara</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1200" b="0" i="0" u="none" err="1">
                <a:solidFill>
                  <a:srgbClr val="000000"/>
                </a:solidFill>
                <a:latin typeface="Times New Roman" panose="02020603050405020304" pitchFamily="18" charset="0"/>
                <a:ea typeface="Times New Roman"/>
                <a:cs typeface="Times New Roman" panose="02020603050405020304" pitchFamily="18" charset="0"/>
                <a:sym typeface="Times New Roman"/>
              </a:rPr>
              <a:t>bağlanacaktır</a:t>
            </a:r>
            <a:r>
              <a:rPr lang="en-US" sz="1200" b="0" i="0" u="none">
                <a:solidFill>
                  <a:srgbClr val="000000"/>
                </a:solidFill>
                <a:latin typeface="Times New Roman" panose="02020603050405020304" pitchFamily="18" charset="0"/>
                <a:ea typeface="Times New Roman"/>
                <a:cs typeface="Times New Roman" panose="02020603050405020304" pitchFamily="18" charset="0"/>
                <a:sym typeface="Times New Roman"/>
              </a:rPr>
              <a:t>. </a:t>
            </a:r>
            <a:endParaRPr sz="120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endParaRPr sz="1200" b="0" i="0" u="none">
              <a:solidFill>
                <a:srgbClr val="000000"/>
              </a:solidFill>
              <a:latin typeface="Times New Roman"/>
              <a:ea typeface="Times New Roman"/>
              <a:cs typeface="Times New Roman"/>
              <a:sym typeface="Times New Roman"/>
            </a:endParaRPr>
          </a:p>
        </p:txBody>
      </p:sp>
      <p:sp>
        <p:nvSpPr>
          <p:cNvPr id="1209" name="Google Shape;1209;p61"/>
          <p:cNvSpPr txBox="1"/>
          <p:nvPr/>
        </p:nvSpPr>
        <p:spPr>
          <a:xfrm>
            <a:off x="1084262" y="935564"/>
            <a:ext cx="3409950" cy="6847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endParaRPr lang="tr-TR" b="1" i="0" u="none">
              <a:solidFill>
                <a:srgbClr val="000000"/>
              </a:solidFill>
              <a:latin typeface="Times New Roman" panose="02020603050405020304" pitchFamily="18" charset="0"/>
              <a:ea typeface="Calibri"/>
              <a:cs typeface="Times New Roman" panose="02020603050405020304" pitchFamily="18" charset="0"/>
              <a:sym typeface="Calibri"/>
            </a:endParaRPr>
          </a:p>
          <a:p>
            <a:pPr marL="0" marR="0" lvl="0" indent="0" algn="l" rtl="0">
              <a:lnSpc>
                <a:spcPct val="100000"/>
              </a:lnSpc>
              <a:spcBef>
                <a:spcPts val="0"/>
              </a:spcBef>
              <a:spcAft>
                <a:spcPts val="0"/>
              </a:spcAft>
              <a:buClr>
                <a:srgbClr val="000000"/>
              </a:buClr>
              <a:buSzPts val="2000"/>
              <a:buFont typeface="Calibri"/>
              <a:buNone/>
            </a:pPr>
            <a:endParaRPr lang="tr-TR" b="1">
              <a:latin typeface="Times New Roman" panose="02020603050405020304" pitchFamily="18" charset="0"/>
              <a:ea typeface="Calibri"/>
              <a:cs typeface="Times New Roman" panose="02020603050405020304" pitchFamily="18" charset="0"/>
              <a:sym typeface="Calibri"/>
            </a:endParaRPr>
          </a:p>
          <a:p>
            <a:pPr marL="0" marR="0" lvl="0" indent="0" algn="l" rtl="0">
              <a:lnSpc>
                <a:spcPct val="100000"/>
              </a:lnSpc>
              <a:spcBef>
                <a:spcPts val="0"/>
              </a:spcBef>
              <a:spcAft>
                <a:spcPts val="0"/>
              </a:spcAft>
              <a:buClr>
                <a:srgbClr val="000000"/>
              </a:buClr>
              <a:buSzPts val="2000"/>
              <a:buFont typeface="Calibri"/>
              <a:buNone/>
            </a:pPr>
            <a:endParaRPr sz="1050">
              <a:latin typeface="Times New Roman" panose="02020603050405020304" pitchFamily="18" charset="0"/>
              <a:cs typeface="Times New Roman" panose="02020603050405020304" pitchFamily="18" charset="0"/>
            </a:endParaRPr>
          </a:p>
        </p:txBody>
      </p:sp>
      <p:pic>
        <p:nvPicPr>
          <p:cNvPr id="1210" name="Google Shape;1210;p61"/>
          <p:cNvPicPr preferRelativeResize="0"/>
          <p:nvPr/>
        </p:nvPicPr>
        <p:blipFill rotWithShape="1">
          <a:blip r:embed="rId3">
            <a:alphaModFix/>
          </a:blip>
          <a:srcRect l="14859" r="14443" b="2025"/>
          <a:stretch/>
        </p:blipFill>
        <p:spPr>
          <a:xfrm>
            <a:off x="815975" y="5616575"/>
            <a:ext cx="5927726" cy="3888849"/>
          </a:xfrm>
          <a:prstGeom prst="rect">
            <a:avLst/>
          </a:prstGeom>
          <a:noFill/>
          <a:ln>
            <a:noFill/>
          </a:ln>
        </p:spPr>
      </p:pic>
      <p:sp>
        <p:nvSpPr>
          <p:cNvPr id="2" name="Slayt Numarası Yer Tutucusu 1">
            <a:extLst>
              <a:ext uri="{FF2B5EF4-FFF2-40B4-BE49-F238E27FC236}">
                <a16:creationId xmlns:a16="http://schemas.microsoft.com/office/drawing/2014/main" xmlns="" id="{2BB05254-769B-AC0F-7199-55D3B5A72F82}"/>
              </a:ext>
            </a:extLst>
          </p:cNvPr>
          <p:cNvSpPr>
            <a:spLocks noGrp="1"/>
          </p:cNvSpPr>
          <p:nvPr>
            <p:ph type="sldNum" idx="12"/>
          </p:nvPr>
        </p:nvSpPr>
        <p:spPr/>
        <p:txBody>
          <a:bodyPr/>
          <a:lstStyle/>
          <a:p>
            <a:r>
              <a:rPr lang="tr-TR" b="1">
                <a:solidFill>
                  <a:schemeClr val="tx1"/>
                </a:solidFill>
                <a:latin typeface="Times New Roman" panose="02020603050405020304" pitchFamily="18" charset="0"/>
                <a:cs typeface="Times New Roman" panose="02020603050405020304" pitchFamily="18" charset="0"/>
              </a:rPr>
              <a:t>50</a:t>
            </a:r>
            <a:endParaRPr lang="en-US" b="1">
              <a:solidFill>
                <a:schemeClr val="tx1"/>
              </a:solidFill>
              <a:latin typeface="Times New Roman" panose="02020603050405020304" pitchFamily="18" charset="0"/>
              <a:cs typeface="Times New Roman" panose="02020603050405020304" pitchFamily="18" charset="0"/>
            </a:endParaRPr>
          </a:p>
        </p:txBody>
      </p:sp>
      <p:sp>
        <p:nvSpPr>
          <p:cNvPr id="3" name="Google Shape;1193;p60">
            <a:extLst>
              <a:ext uri="{FF2B5EF4-FFF2-40B4-BE49-F238E27FC236}">
                <a16:creationId xmlns:a16="http://schemas.microsoft.com/office/drawing/2014/main" xmlns="" id="{E0F89299-3C32-A5F8-1192-D3CA40BA2486}"/>
              </a:ext>
            </a:extLst>
          </p:cNvPr>
          <p:cNvSpPr/>
          <p:nvPr/>
        </p:nvSpPr>
        <p:spPr>
          <a:xfrm>
            <a:off x="914400" y="1008064"/>
            <a:ext cx="753345" cy="358772"/>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5.</a:t>
            </a:r>
            <a:r>
              <a:rPr lang="tr-TR" b="1">
                <a:solidFill>
                  <a:srgbClr val="FFFFFF"/>
                </a:solidFill>
                <a:latin typeface="Calibri"/>
                <a:ea typeface="Calibri"/>
                <a:cs typeface="Calibri"/>
                <a:sym typeface="Calibri"/>
              </a:rPr>
              <a:t>2.</a:t>
            </a:r>
            <a:endParaRPr/>
          </a:p>
        </p:txBody>
      </p:sp>
      <p:sp>
        <p:nvSpPr>
          <p:cNvPr id="4" name="Google Shape;1192;p60">
            <a:extLst>
              <a:ext uri="{FF2B5EF4-FFF2-40B4-BE49-F238E27FC236}">
                <a16:creationId xmlns:a16="http://schemas.microsoft.com/office/drawing/2014/main" xmlns="" id="{7BC09B38-A24F-BF40-E951-D6206993B132}"/>
              </a:ext>
            </a:extLst>
          </p:cNvPr>
          <p:cNvSpPr/>
          <p:nvPr/>
        </p:nvSpPr>
        <p:spPr>
          <a:xfrm>
            <a:off x="1725181" y="1008063"/>
            <a:ext cx="4999469" cy="358775"/>
          </a:xfrm>
          <a:prstGeom prst="roundRect">
            <a:avLst>
              <a:gd name="adj" fmla="val 16667"/>
            </a:avLst>
          </a:prstGeom>
          <a:gradFill>
            <a:gsLst>
              <a:gs pos="0">
                <a:srgbClr val="9B2D2A"/>
              </a:gs>
              <a:gs pos="80000">
                <a:srgbClr val="CB3D3A"/>
              </a:gs>
              <a:gs pos="100000">
                <a:srgbClr val="CE3B37"/>
              </a:gs>
            </a:gsLst>
            <a:lin ang="16200000" scaled="0"/>
          </a:gradFill>
          <a:ln>
            <a:noFill/>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a:solidFill>
                  <a:srgbClr val="FFFFFF"/>
                </a:solidFill>
                <a:latin typeface="Calibri"/>
                <a:ea typeface="Calibri"/>
                <a:cs typeface="Calibri"/>
                <a:sym typeface="Calibri"/>
              </a:rPr>
              <a:t>İZLEME VE DEĞERLENDİRME </a:t>
            </a:r>
            <a:r>
              <a:rPr lang="tr-TR" b="1">
                <a:solidFill>
                  <a:srgbClr val="FFFFFF"/>
                </a:solidFill>
                <a:latin typeface="Calibri"/>
                <a:ea typeface="Calibri"/>
                <a:cs typeface="Calibri"/>
                <a:sym typeface="Calibri"/>
              </a:rPr>
              <a:t>İŞLEYİŞİ</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
          <p:cNvSpPr txBox="1"/>
          <p:nvPr/>
        </p:nvSpPr>
        <p:spPr>
          <a:xfrm>
            <a:off x="96837" y="0"/>
            <a:ext cx="7367587" cy="10440987"/>
          </a:xfrm>
          <a:prstGeom prst="rect">
            <a:avLst/>
          </a:prstGeom>
          <a:solidFill>
            <a:srgbClr val="4BACC6"/>
          </a:solidFill>
          <a:ln w="127000" cap="flat" cmpd="dbl">
            <a:solidFill>
              <a:srgbClr val="4BACC6"/>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492" name="Google Shape;492;p1"/>
          <p:cNvSpPr txBox="1"/>
          <p:nvPr/>
        </p:nvSpPr>
        <p:spPr>
          <a:xfrm>
            <a:off x="1776412" y="355600"/>
            <a:ext cx="5688012" cy="9428162"/>
          </a:xfrm>
          <a:prstGeom prst="rect">
            <a:avLst/>
          </a:prstGeom>
          <a:gradFill>
            <a:gsLst>
              <a:gs pos="0">
                <a:srgbClr val="8064A2"/>
              </a:gs>
              <a:gs pos="100000">
                <a:srgbClr val="5E4878"/>
              </a:gs>
            </a:gsLst>
            <a:path path="circle">
              <a:fillToRect l="50000" t="50000" r="50000" b="50000"/>
            </a:path>
            <a:tileRect/>
          </a:gradFill>
          <a:ln>
            <a:noFill/>
          </a:ln>
          <a:effectLst>
            <a:outerShdw blurRad="63500" dist="28398" dir="3806097">
              <a:srgbClr val="3F3151"/>
            </a:outerShdw>
          </a:effectLst>
        </p:spPr>
        <p:txBody>
          <a:bodyPr spcFirstLastPara="1" wrap="square" lIns="252025" tIns="1512250" rIns="504075" bIns="504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1" i="0" u="none">
              <a:solidFill>
                <a:srgbClr val="FFFF69"/>
              </a:solidFill>
              <a:latin typeface="Arial"/>
              <a:ea typeface="Arial"/>
              <a:cs typeface="Arial"/>
              <a:sym typeface="Arial"/>
            </a:endParaRPr>
          </a:p>
          <a:p>
            <a:pPr marL="0" marR="0" lvl="0" indent="0" algn="ctr" rtl="0">
              <a:lnSpc>
                <a:spcPct val="100000"/>
              </a:lnSpc>
              <a:spcBef>
                <a:spcPts val="0"/>
              </a:spcBef>
              <a:spcAft>
                <a:spcPts val="0"/>
              </a:spcAft>
              <a:buClr>
                <a:srgbClr val="FFFF69"/>
              </a:buClr>
              <a:buSzPts val="1900"/>
              <a:buFont typeface="Arial"/>
              <a:buNone/>
            </a:pPr>
            <a:r>
              <a:rPr lang="en-US" sz="1900" b="1" i="0" u="none">
                <a:solidFill>
                  <a:srgbClr val="FFFF69"/>
                </a:solidFill>
                <a:latin typeface="Arial"/>
                <a:ea typeface="Arial"/>
                <a:cs typeface="Arial"/>
                <a:sym typeface="Arial"/>
              </a:rPr>
              <a:t/>
            </a:r>
            <a:br>
              <a:rPr lang="en-US" sz="1900" b="1" i="0" u="none">
                <a:solidFill>
                  <a:srgbClr val="FFFF69"/>
                </a:solidFill>
                <a:latin typeface="Arial"/>
                <a:ea typeface="Arial"/>
                <a:cs typeface="Arial"/>
                <a:sym typeface="Arial"/>
              </a:rPr>
            </a:br>
            <a:r>
              <a:rPr lang="en-US" sz="2200" b="1" i="0" u="none">
                <a:solidFill>
                  <a:srgbClr val="FFFF00"/>
                </a:solidFill>
                <a:latin typeface="Times New Roman"/>
                <a:ea typeface="Times New Roman"/>
                <a:cs typeface="Times New Roman"/>
                <a:sym typeface="Times New Roman"/>
              </a:rPr>
              <a:t/>
            </a:r>
            <a:br>
              <a:rPr lang="en-US" sz="2200" b="1" i="0" u="none">
                <a:solidFill>
                  <a:srgbClr val="FFFF00"/>
                </a:solidFill>
                <a:latin typeface="Times New Roman"/>
                <a:ea typeface="Times New Roman"/>
                <a:cs typeface="Times New Roman"/>
                <a:sym typeface="Times New Roman"/>
              </a:rPr>
            </a:br>
            <a:endParaRPr/>
          </a:p>
          <a:p>
            <a:pPr marL="0" marR="0" lvl="0" indent="0" algn="ctr" rtl="0">
              <a:lnSpc>
                <a:spcPct val="100000"/>
              </a:lnSpc>
              <a:spcBef>
                <a:spcPts val="0"/>
              </a:spcBef>
              <a:spcAft>
                <a:spcPts val="0"/>
              </a:spcAft>
              <a:buClr>
                <a:schemeClr val="dk1"/>
              </a:buClr>
              <a:buSzPts val="2200"/>
              <a:buFont typeface="Calibri"/>
              <a:buNone/>
            </a:pPr>
            <a:endParaRPr sz="2200" b="1" i="0" u="none">
              <a:solidFill>
                <a:srgbClr val="FFFF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2200"/>
              <a:buFont typeface="Calibri"/>
              <a:buNone/>
            </a:pPr>
            <a:endParaRPr sz="2200" b="1" i="0" u="none">
              <a:solidFill>
                <a:srgbClr val="FFFF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2200"/>
              <a:buFont typeface="Calibri"/>
              <a:buNone/>
            </a:pPr>
            <a:endParaRPr sz="2200" b="1" i="0" u="none">
              <a:solidFill>
                <a:srgbClr val="FFFF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FFFFFF"/>
              </a:buClr>
              <a:buSzPts val="5500"/>
              <a:buFont typeface="Times New Roman"/>
              <a:buNone/>
            </a:pPr>
            <a:r>
              <a:rPr lang="en-US" sz="5500" b="1" i="0" u="none">
                <a:solidFill>
                  <a:srgbClr val="FFFFFF"/>
                </a:solidFill>
                <a:latin typeface="Times New Roman"/>
                <a:ea typeface="Times New Roman"/>
                <a:cs typeface="Times New Roman"/>
                <a:sym typeface="Times New Roman"/>
              </a:rPr>
              <a:t>2024-2028 STRATEJİK PLAN</a:t>
            </a:r>
            <a:endParaRPr sz="5500" b="0" i="0" u="none">
              <a:solidFill>
                <a:srgbClr val="FFFFFF"/>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FF"/>
              </a:buClr>
              <a:buSzPts val="1200"/>
              <a:buFont typeface="Times New Roman"/>
              <a:buNone/>
            </a:pPr>
            <a:r>
              <a:rPr lang="en-US" sz="1200" b="0" i="0" u="none">
                <a:solidFill>
                  <a:srgbClr val="FFFFFF"/>
                </a:solidFill>
                <a:latin typeface="Times New Roman"/>
                <a:ea typeface="Times New Roman"/>
                <a:cs typeface="Times New Roman"/>
                <a:sym typeface="Times New Roman"/>
              </a:rPr>
              <a:t/>
            </a:r>
            <a:br>
              <a:rPr lang="en-US" sz="1200" b="0" i="0" u="none">
                <a:solidFill>
                  <a:srgbClr val="FFFFFF"/>
                </a:solidFill>
                <a:latin typeface="Times New Roman"/>
                <a:ea typeface="Times New Roman"/>
                <a:cs typeface="Times New Roman"/>
                <a:sym typeface="Times New Roman"/>
              </a:rPr>
            </a:br>
            <a:endParaRPr/>
          </a:p>
          <a:p>
            <a:pPr marL="0" marR="0" lvl="0" indent="0" algn="l"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0" i="0" u="none">
              <a:solidFill>
                <a:srgbClr val="FFFFFF"/>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500"/>
              <a:buFont typeface="Calibri"/>
              <a:buNone/>
            </a:pPr>
            <a:endParaRPr sz="1500" b="0" i="0" u="none">
              <a:solidFill>
                <a:srgbClr val="FFFFFF"/>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500"/>
              <a:buFont typeface="Calibri"/>
              <a:buNone/>
            </a:pPr>
            <a:endParaRPr sz="1500" b="0"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300"/>
              <a:buFont typeface="Calibri"/>
              <a:buNone/>
            </a:pPr>
            <a:endParaRPr sz="13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300"/>
              <a:buFont typeface="Calibri"/>
              <a:buNone/>
            </a:pPr>
            <a:endParaRPr sz="13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300"/>
              <a:buFont typeface="Calibri"/>
              <a:buNone/>
            </a:pPr>
            <a:endParaRPr sz="13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300"/>
              <a:buFont typeface="Calibri"/>
              <a:buNone/>
            </a:pPr>
            <a:endParaRPr sz="13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300"/>
              <a:buFont typeface="Calibri"/>
              <a:buNone/>
            </a:pPr>
            <a:endParaRPr sz="13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sz="1200" b="1" i="0" u="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FF"/>
              </a:buClr>
              <a:buSzPts val="1200"/>
              <a:buFont typeface="Times New Roman"/>
              <a:buNone/>
            </a:pPr>
            <a:r>
              <a:rPr lang="en-US" sz="1200" b="1" i="0" u="none">
                <a:solidFill>
                  <a:srgbClr val="FFFFFF"/>
                </a:solidFill>
                <a:latin typeface="Times New Roman"/>
                <a:ea typeface="Times New Roman"/>
                <a:cs typeface="Times New Roman"/>
                <a:sym typeface="Times New Roman"/>
              </a:rPr>
              <a:t/>
            </a:r>
            <a:br>
              <a:rPr lang="en-US" sz="1200" b="1" i="0" u="none">
                <a:solidFill>
                  <a:srgbClr val="FFFFFF"/>
                </a:solidFill>
                <a:latin typeface="Times New Roman"/>
                <a:ea typeface="Times New Roman"/>
                <a:cs typeface="Times New Roman"/>
                <a:sym typeface="Times New Roman"/>
              </a:rPr>
            </a:br>
            <a:r>
              <a:rPr lang="en-US" sz="1200" b="0" i="0" u="none">
                <a:solidFill>
                  <a:srgbClr val="FFFFFF"/>
                </a:solidFill>
                <a:latin typeface="Times New Roman"/>
                <a:ea typeface="Times New Roman"/>
                <a:cs typeface="Times New Roman"/>
                <a:sym typeface="Times New Roman"/>
              </a:rPr>
              <a:t/>
            </a:r>
            <a:br>
              <a:rPr lang="en-US" sz="1200" b="0" i="0" u="none">
                <a:solidFill>
                  <a:srgbClr val="FFFFFF"/>
                </a:solidFill>
                <a:latin typeface="Times New Roman"/>
                <a:ea typeface="Times New Roman"/>
                <a:cs typeface="Times New Roman"/>
                <a:sym typeface="Times New Roman"/>
              </a:rPr>
            </a:br>
            <a:r>
              <a:rPr lang="en-US" sz="1200" b="0" i="0" u="none">
                <a:solidFill>
                  <a:srgbClr val="FFFFFF"/>
                </a:solidFill>
                <a:latin typeface="Times New Roman"/>
                <a:ea typeface="Times New Roman"/>
                <a:cs typeface="Times New Roman"/>
                <a:sym typeface="Times New Roman"/>
              </a:rPr>
              <a:t/>
            </a:r>
            <a:br>
              <a:rPr lang="en-US" sz="1200" b="0" i="0" u="none">
                <a:solidFill>
                  <a:srgbClr val="FFFFFF"/>
                </a:solidFill>
                <a:latin typeface="Times New Roman"/>
                <a:ea typeface="Times New Roman"/>
                <a:cs typeface="Times New Roman"/>
                <a:sym typeface="Times New Roman"/>
              </a:rPr>
            </a:br>
            <a:r>
              <a:rPr lang="en-US" sz="1200" b="0" i="0" u="none">
                <a:solidFill>
                  <a:srgbClr val="FFFFFF"/>
                </a:solidFill>
                <a:latin typeface="Times New Roman"/>
                <a:ea typeface="Times New Roman"/>
                <a:cs typeface="Times New Roman"/>
                <a:sym typeface="Times New Roman"/>
              </a:rPr>
              <a:t/>
            </a:r>
            <a:br>
              <a:rPr lang="en-US" sz="1200" b="0" i="0" u="none">
                <a:solidFill>
                  <a:srgbClr val="FFFFFF"/>
                </a:solidFill>
                <a:latin typeface="Times New Roman"/>
                <a:ea typeface="Times New Roman"/>
                <a:cs typeface="Times New Roman"/>
                <a:sym typeface="Times New Roman"/>
              </a:rPr>
            </a:br>
            <a:endParaRPr/>
          </a:p>
        </p:txBody>
      </p:sp>
      <p:grpSp>
        <p:nvGrpSpPr>
          <p:cNvPr id="493" name="Google Shape;493;p1"/>
          <p:cNvGrpSpPr/>
          <p:nvPr/>
        </p:nvGrpSpPr>
        <p:grpSpPr>
          <a:xfrm rot="5400000">
            <a:off x="3917156" y="6434931"/>
            <a:ext cx="1684337" cy="4425950"/>
            <a:chOff x="238" y="3547"/>
            <a:chExt cx="3051" cy="8094"/>
          </a:xfrm>
        </p:grpSpPr>
        <p:sp>
          <p:nvSpPr>
            <p:cNvPr id="494" name="Google Shape;494;p1"/>
            <p:cNvSpPr txBox="1"/>
            <p:nvPr/>
          </p:nvSpPr>
          <p:spPr>
            <a:xfrm flipH="1">
              <a:off x="1765" y="6784"/>
              <a:ext cx="1524" cy="1620"/>
            </a:xfrm>
            <a:prstGeom prst="rect">
              <a:avLst/>
            </a:prstGeom>
            <a:solidFill>
              <a:srgbClr val="A7BFDE">
                <a:alpha val="79607"/>
              </a:srgbClr>
            </a:solidFill>
            <a:ln w="12700" cap="flat" cmpd="sng">
              <a:solidFill>
                <a:srgbClr val="FFFFFF"/>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495" name="Google Shape;495;p1"/>
            <p:cNvSpPr txBox="1"/>
            <p:nvPr/>
          </p:nvSpPr>
          <p:spPr>
            <a:xfrm flipH="1">
              <a:off x="1765" y="5208"/>
              <a:ext cx="1524" cy="1617"/>
            </a:xfrm>
            <a:prstGeom prst="rect">
              <a:avLst/>
            </a:prstGeom>
            <a:solidFill>
              <a:srgbClr val="A7BFDE">
                <a:alpha val="49803"/>
              </a:srgbClr>
            </a:solidFill>
            <a:ln w="12700" cap="flat" cmpd="sng">
              <a:solidFill>
                <a:srgbClr val="FFFFFF"/>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496" name="Google Shape;496;p1"/>
            <p:cNvSpPr txBox="1"/>
            <p:nvPr/>
          </p:nvSpPr>
          <p:spPr>
            <a:xfrm flipH="1">
              <a:off x="238" y="5208"/>
              <a:ext cx="1527" cy="1617"/>
            </a:xfrm>
            <a:prstGeom prst="rect">
              <a:avLst/>
            </a:prstGeom>
            <a:solidFill>
              <a:srgbClr val="A7BFDE">
                <a:alpha val="79607"/>
              </a:srgbClr>
            </a:solidFill>
            <a:ln w="12700" cap="flat" cmpd="sng">
              <a:solidFill>
                <a:srgbClr val="FFFFFF"/>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497" name="Google Shape;497;p1"/>
            <p:cNvSpPr txBox="1"/>
            <p:nvPr/>
          </p:nvSpPr>
          <p:spPr>
            <a:xfrm flipH="1">
              <a:off x="238" y="3547"/>
              <a:ext cx="1527" cy="1620"/>
            </a:xfrm>
            <a:prstGeom prst="rect">
              <a:avLst/>
            </a:prstGeom>
            <a:solidFill>
              <a:srgbClr val="A7BFDE">
                <a:alpha val="49803"/>
              </a:srgbClr>
            </a:solidFill>
            <a:ln w="12700" cap="flat" cmpd="sng">
              <a:solidFill>
                <a:srgbClr val="FFFFFF"/>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498" name="Google Shape;498;p1"/>
            <p:cNvSpPr txBox="1"/>
            <p:nvPr/>
          </p:nvSpPr>
          <p:spPr>
            <a:xfrm flipH="1">
              <a:off x="238" y="6784"/>
              <a:ext cx="1527" cy="1620"/>
            </a:xfrm>
            <a:prstGeom prst="rect">
              <a:avLst/>
            </a:prstGeom>
            <a:solidFill>
              <a:srgbClr val="A7BFDE">
                <a:alpha val="49803"/>
              </a:srgbClr>
            </a:solidFill>
            <a:ln w="12700" cap="flat" cmpd="sng">
              <a:solidFill>
                <a:srgbClr val="FFFFFF"/>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499" name="Google Shape;499;p1"/>
            <p:cNvSpPr txBox="1"/>
            <p:nvPr/>
          </p:nvSpPr>
          <p:spPr>
            <a:xfrm flipH="1">
              <a:off x="1765" y="8445"/>
              <a:ext cx="1524" cy="1617"/>
            </a:xfrm>
            <a:prstGeom prst="rect">
              <a:avLst/>
            </a:prstGeom>
            <a:solidFill>
              <a:srgbClr val="A7BFDE">
                <a:alpha val="49803"/>
              </a:srgbClr>
            </a:solidFill>
            <a:ln w="12700" cap="flat" cmpd="sng">
              <a:solidFill>
                <a:srgbClr val="FFFFFF"/>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500" name="Google Shape;500;p1"/>
            <p:cNvSpPr txBox="1"/>
            <p:nvPr/>
          </p:nvSpPr>
          <p:spPr>
            <a:xfrm flipH="1">
              <a:off x="1765" y="10021"/>
              <a:ext cx="1524" cy="1620"/>
            </a:xfrm>
            <a:prstGeom prst="rect">
              <a:avLst/>
            </a:prstGeom>
            <a:solidFill>
              <a:srgbClr val="A7BFDE">
                <a:alpha val="49803"/>
              </a:srgbClr>
            </a:solidFill>
            <a:ln w="12700" cap="flat" cmpd="sng">
              <a:solidFill>
                <a:srgbClr val="FFFFFF"/>
              </a:solidFill>
              <a:prstDash val="solid"/>
              <a:miter lim="800000"/>
              <a:headEnd type="none" w="sm" len="sm"/>
              <a:tailEnd type="none" w="sm" len="sm"/>
            </a:ln>
          </p:spPr>
          <p:txBody>
            <a:bodyPr spcFirstLastPara="1" wrap="square" lIns="100800" tIns="50400" rIns="100800" bIns="504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grpSp>
      <p:sp>
        <p:nvSpPr>
          <p:cNvPr id="501" name="Google Shape;501;p1"/>
          <p:cNvSpPr txBox="1"/>
          <p:nvPr/>
        </p:nvSpPr>
        <p:spPr>
          <a:xfrm>
            <a:off x="1611312" y="1981200"/>
            <a:ext cx="56388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Calibri"/>
              <a:buNone/>
            </a:pPr>
            <a:r>
              <a:rPr lang="en-US" sz="3500" b="1" i="0" u="none">
                <a:solidFill>
                  <a:srgbClr val="000000"/>
                </a:solidFill>
                <a:latin typeface="Calibri"/>
                <a:ea typeface="Calibri"/>
                <a:cs typeface="Calibri"/>
                <a:sym typeface="Calibri"/>
              </a:rPr>
              <a:t>T.C.</a:t>
            </a:r>
            <a:endParaRPr/>
          </a:p>
          <a:p>
            <a:pPr marL="0" marR="0" lvl="0" indent="0" algn="ctr" rtl="0">
              <a:lnSpc>
                <a:spcPct val="100000"/>
              </a:lnSpc>
              <a:spcBef>
                <a:spcPts val="0"/>
              </a:spcBef>
              <a:spcAft>
                <a:spcPts val="0"/>
              </a:spcAft>
              <a:buClr>
                <a:srgbClr val="000000"/>
              </a:buClr>
              <a:buSzPts val="3500"/>
              <a:buFont typeface="Calibri"/>
              <a:buNone/>
            </a:pPr>
            <a:r>
              <a:rPr lang="en-US" sz="3500" b="1" i="0" u="none">
                <a:solidFill>
                  <a:srgbClr val="000000"/>
                </a:solidFill>
                <a:latin typeface="Calibri"/>
                <a:ea typeface="Calibri"/>
                <a:cs typeface="Calibri"/>
                <a:sym typeface="Calibri"/>
              </a:rPr>
              <a:t>   </a:t>
            </a:r>
            <a:r>
              <a:rPr lang="en-US" sz="3500" b="1">
                <a:latin typeface="Calibri"/>
                <a:ea typeface="Calibri"/>
                <a:cs typeface="Calibri"/>
                <a:sym typeface="Calibri"/>
              </a:rPr>
              <a:t>ALTINDAĞ</a:t>
            </a:r>
            <a:r>
              <a:rPr lang="en-US" sz="3500" b="1" i="0" u="none">
                <a:solidFill>
                  <a:srgbClr val="000000"/>
                </a:solidFill>
                <a:latin typeface="Calibri"/>
                <a:ea typeface="Calibri"/>
                <a:cs typeface="Calibri"/>
                <a:sym typeface="Calibri"/>
              </a:rPr>
              <a:t> KAYMAKAMLIĞI </a:t>
            </a:r>
            <a:r>
              <a:rPr lang="tr-TR" sz="3500" b="1" i="0" u="none">
                <a:solidFill>
                  <a:srgbClr val="000000"/>
                </a:solidFill>
                <a:latin typeface="Calibri"/>
                <a:ea typeface="Calibri"/>
                <a:cs typeface="Calibri"/>
                <a:sym typeface="Calibri"/>
              </a:rPr>
              <a:t>SEYMENLER ORTA</a:t>
            </a:r>
            <a:r>
              <a:rPr lang="en-US" sz="3500" b="1" i="0" u="none">
                <a:solidFill>
                  <a:srgbClr val="000000"/>
                </a:solidFill>
                <a:latin typeface="Calibri"/>
                <a:ea typeface="Calibri"/>
                <a:cs typeface="Calibri"/>
                <a:sym typeface="Calibri"/>
              </a:rPr>
              <a:t>OKULU</a:t>
            </a:r>
            <a:endParaRPr/>
          </a:p>
        </p:txBody>
      </p:sp>
      <p:pic>
        <p:nvPicPr>
          <p:cNvPr id="502" name="Google Shape;502;p1"/>
          <p:cNvPicPr preferRelativeResize="0"/>
          <p:nvPr/>
        </p:nvPicPr>
        <p:blipFill rotWithShape="1">
          <a:blip r:embed="rId3">
            <a:alphaModFix/>
          </a:blip>
          <a:srcRect/>
          <a:stretch/>
        </p:blipFill>
        <p:spPr>
          <a:xfrm>
            <a:off x="3676650" y="528637"/>
            <a:ext cx="1363662" cy="1363662"/>
          </a:xfrm>
          <a:prstGeom prst="rect">
            <a:avLst/>
          </a:prstGeom>
          <a:noFill/>
          <a:ln>
            <a:noFill/>
          </a:ln>
        </p:spPr>
      </p:pic>
      <p:pic>
        <p:nvPicPr>
          <p:cNvPr id="503" name="Google Shape;503;p1"/>
          <p:cNvPicPr preferRelativeResize="0"/>
          <p:nvPr/>
        </p:nvPicPr>
        <p:blipFill rotWithShape="1">
          <a:blip r:embed="rId4">
            <a:alphaModFix/>
          </a:blip>
          <a:srcRect/>
          <a:stretch/>
        </p:blipFill>
        <p:spPr>
          <a:xfrm>
            <a:off x="146050" y="355600"/>
            <a:ext cx="1522412" cy="9729787"/>
          </a:xfrm>
          <a:prstGeom prst="rect">
            <a:avLst/>
          </a:prstGeom>
          <a:noFill/>
          <a:ln>
            <a:noFill/>
          </a:ln>
        </p:spPr>
      </p:pic>
      <p:pic>
        <p:nvPicPr>
          <p:cNvPr id="5" name="Resim 4">
            <a:extLst>
              <a:ext uri="{FF2B5EF4-FFF2-40B4-BE49-F238E27FC236}">
                <a16:creationId xmlns:a16="http://schemas.microsoft.com/office/drawing/2014/main" xmlns="" id="{A22F47CC-6C1A-0761-EF16-CBB5429C2483}"/>
              </a:ext>
            </a:extLst>
          </p:cNvPr>
          <p:cNvPicPr>
            <a:picLocks noChangeAspect="1"/>
          </p:cNvPicPr>
          <p:nvPr/>
        </p:nvPicPr>
        <p:blipFill>
          <a:blip r:embed="rId5"/>
          <a:stretch>
            <a:fillRect/>
          </a:stretch>
        </p:blipFill>
        <p:spPr>
          <a:xfrm rot="16200000">
            <a:off x="-1761823" y="2263473"/>
            <a:ext cx="5338158" cy="1522413"/>
          </a:xfrm>
          <a:prstGeom prst="rect">
            <a:avLst/>
          </a:prstGeom>
        </p:spPr>
      </p:pic>
      <p:sp>
        <p:nvSpPr>
          <p:cNvPr id="2" name="Slayt Numarası Yer Tutucusu 1">
            <a:extLst>
              <a:ext uri="{FF2B5EF4-FFF2-40B4-BE49-F238E27FC236}">
                <a16:creationId xmlns:a16="http://schemas.microsoft.com/office/drawing/2014/main" xmlns="" id="{5579FC1D-BAB3-0C97-389D-4E7087427E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66</a:t>
            </a:fld>
            <a:endParaRPr lang="en-US"/>
          </a:p>
        </p:txBody>
      </p:sp>
    </p:spTree>
    <p:extLst>
      <p:ext uri="{BB962C8B-B14F-4D97-AF65-F5344CB8AC3E}">
        <p14:creationId xmlns:p14="http://schemas.microsoft.com/office/powerpoint/2010/main" xmlns="" val="3976599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7"/>
          <p:cNvPicPr preferRelativeResize="0"/>
          <p:nvPr/>
        </p:nvPicPr>
        <p:blipFill rotWithShape="1">
          <a:blip r:embed="rId3">
            <a:alphaModFix/>
          </a:blip>
          <a:srcRect/>
          <a:stretch/>
        </p:blipFill>
        <p:spPr>
          <a:xfrm flipH="1">
            <a:off x="0" y="0"/>
            <a:ext cx="7561263" cy="10437209"/>
          </a:xfrm>
          <a:prstGeom prst="rect">
            <a:avLst/>
          </a:prstGeom>
          <a:noFill/>
          <a:ln>
            <a:noFill/>
          </a:ln>
        </p:spPr>
      </p:pic>
      <p:grpSp>
        <p:nvGrpSpPr>
          <p:cNvPr id="572" name="Google Shape;572;p7"/>
          <p:cNvGrpSpPr/>
          <p:nvPr/>
        </p:nvGrpSpPr>
        <p:grpSpPr>
          <a:xfrm>
            <a:off x="2218944" y="775379"/>
            <a:ext cx="3919520" cy="6346704"/>
            <a:chOff x="2116710" y="1236426"/>
            <a:chExt cx="3918384" cy="6342571"/>
          </a:xfrm>
        </p:grpSpPr>
        <p:sp>
          <p:nvSpPr>
            <p:cNvPr id="576" name="Google Shape;576;p7"/>
            <p:cNvSpPr txBox="1"/>
            <p:nvPr/>
          </p:nvSpPr>
          <p:spPr>
            <a:xfrm>
              <a:off x="3221273" y="1236426"/>
              <a:ext cx="2813821" cy="501324"/>
            </a:xfrm>
            <a:prstGeom prst="rect">
              <a:avLst/>
            </a:prstGeom>
            <a:noFill/>
            <a:ln>
              <a:noFill/>
            </a:ln>
          </p:spPr>
          <p:txBody>
            <a:bodyPr spcFirstLastPara="1" wrap="square" lIns="182875" tIns="45700" rIns="182875" bIns="45700" anchor="ctr" anchorCtr="0">
              <a:noAutofit/>
            </a:bodyPr>
            <a:lstStyle/>
            <a:p>
              <a:pPr marL="0" marR="0" lvl="0" indent="0" algn="l" rtl="0">
                <a:lnSpc>
                  <a:spcPct val="100000"/>
                </a:lnSpc>
                <a:spcBef>
                  <a:spcPts val="0"/>
                </a:spcBef>
                <a:spcAft>
                  <a:spcPts val="0"/>
                </a:spcAft>
                <a:buClr>
                  <a:srgbClr val="000000"/>
                </a:buClr>
                <a:buSzPts val="1600"/>
                <a:buFont typeface="Times New Roman"/>
                <a:buNone/>
              </a:pPr>
              <a:r>
                <a:rPr lang="en-US" sz="1600" b="1" i="0" u="none">
                  <a:solidFill>
                    <a:srgbClr val="000000"/>
                  </a:solidFill>
                  <a:latin typeface="Times New Roman"/>
                  <a:ea typeface="Times New Roman"/>
                  <a:cs typeface="Times New Roman"/>
                  <a:sym typeface="Times New Roman"/>
                </a:rPr>
                <a:t>SUNUŞ</a:t>
              </a:r>
              <a:endParaRPr/>
            </a:p>
          </p:txBody>
        </p:sp>
        <p:sp>
          <p:nvSpPr>
            <p:cNvPr id="577" name="Google Shape;577;p7"/>
            <p:cNvSpPr txBox="1"/>
            <p:nvPr/>
          </p:nvSpPr>
          <p:spPr>
            <a:xfrm>
              <a:off x="2116710" y="7302218"/>
              <a:ext cx="2808647" cy="27677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tr-TR" sz="1200" b="1" i="0" u="none">
                  <a:solidFill>
                    <a:srgbClr val="000000"/>
                  </a:solidFill>
                  <a:latin typeface="Calibri"/>
                  <a:ea typeface="Calibri"/>
                  <a:cs typeface="Calibri"/>
                  <a:sym typeface="Calibri"/>
                </a:rPr>
                <a:t>   </a:t>
              </a:r>
              <a:endParaRPr/>
            </a:p>
          </p:txBody>
        </p:sp>
      </p:grpSp>
      <p:sp>
        <p:nvSpPr>
          <p:cNvPr id="581" name="Google Shape;581;p7"/>
          <p:cNvSpPr txBox="1"/>
          <p:nvPr/>
        </p:nvSpPr>
        <p:spPr>
          <a:xfrm>
            <a:off x="738555" y="3588012"/>
            <a:ext cx="6088966" cy="4801274"/>
          </a:xfrm>
          <a:prstGeom prst="rect">
            <a:avLst/>
          </a:prstGeom>
          <a:noFill/>
          <a:ln>
            <a:noFill/>
          </a:ln>
        </p:spPr>
        <p:txBody>
          <a:bodyPr spcFirstLastPara="1" wrap="square" lIns="91425" tIns="45700" rIns="91425" bIns="45700" anchor="t" anchorCtr="0">
            <a:spAutoFit/>
          </a:bodyPr>
          <a:lstStyle/>
          <a:p>
            <a:pPr algn="just"/>
            <a:r>
              <a:rPr lang="tr-TR" sz="1800">
                <a:effectLst/>
                <a:latin typeface="Times New Roman" panose="02020603050405020304" pitchFamily="18" charset="0"/>
                <a:ea typeface="Cambria" panose="02040503050406030204" pitchFamily="18" charset="0"/>
                <a:cs typeface="Cambria" panose="02040503050406030204" pitchFamily="18" charset="0"/>
              </a:rPr>
              <a:t>   </a:t>
            </a:r>
            <a:r>
              <a:rPr lang="tr-TR" sz="1800">
                <a:latin typeface="Times New Roman" panose="02020603050405020304" pitchFamily="18" charset="0"/>
                <a:ea typeface="Cambria" panose="02040503050406030204" pitchFamily="18" charset="0"/>
                <a:cs typeface="Cambria" panose="02040503050406030204" pitchFamily="18" charset="0"/>
              </a:rPr>
              <a:t> </a:t>
            </a:r>
            <a:r>
              <a:rPr lang="tr-TR" sz="1200">
                <a:effectLst/>
                <a:latin typeface="Times New Roman" panose="02020603050405020304" pitchFamily="18" charset="0"/>
                <a:ea typeface="Cambria" panose="02040503050406030204" pitchFamily="18" charset="0"/>
                <a:cs typeface="Times New Roman" panose="02020603050405020304" pitchFamily="18" charset="0"/>
              </a:rPr>
              <a:t>Değerli paydaşlarımız; Bir ulusun kalkınmasındaki en önemli etken, çağdaş bir eğitim yapısına sahip olmaktır. Gelişmiş ülkelerde uzun yıllardır sürdürülmekte olan kaynakların rasyonel bir şekilde kullanımı, eğitimde stratejik planlamayı zorunlu kılmıştır. Milli Eğitim Bakanlığı bu motivasyonla 2004 yılından beri stratejik plan çalışmalarını başlatmıştır. Bu çalışmalar temelde iki nedene bağlıdır: Tüm dünyada daha önceleri başlayan çağdaşlaşma ve yenileşme çalışmalarıyla uyumlu bir şekilde eğitim alanında da bu tip eylemlerle mali, fiziki ve insani kaynaklardan daha verimli ve etkin yararlanarak akademik ve kurumsal gelişmeleri hızlandırmaktır. Diğer bir neden ise; ülkemizde 2004 yılında kabul edilen yasa gereği “Performans Esaslı Bütçeleme Sistemi’’ ne geçilmesidir.</a:t>
            </a:r>
          </a:p>
          <a:p>
            <a:pPr algn="just"/>
            <a:endParaRPr lang="tr-TR" sz="1200">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tr-TR" sz="1200">
                <a:effectLst/>
                <a:latin typeface="Times New Roman" panose="02020603050405020304" pitchFamily="18" charset="0"/>
                <a:ea typeface="Cambria" panose="02040503050406030204" pitchFamily="18" charset="0"/>
                <a:cs typeface="Times New Roman" panose="02020603050405020304" pitchFamily="18" charset="0"/>
              </a:rPr>
              <a:t>     Seymenler Ortaokulu olarak en büyük amacımız yalnızca ortaokul mezunu gençler yetiştirmek değil, girdikleri her türlü ortamda çevresindekilere ışık tutan, hayata hazır,  hayatı aydınlatan, bizleri daha da ileriye götürecek gençler yetiştirmektir. İdare ve öğretmen kadrosuyla bizler çağa ayak uydurmuş, yeniliklere açık, Türkiye Cumhuriyeti’ni daha da yükseltecek gençler yetiştirmeyi ilke edinmiş bulunmaktayız.    </a:t>
            </a:r>
          </a:p>
          <a:p>
            <a:pPr algn="just"/>
            <a:endParaRPr lang="tr-TR" sz="1200">
              <a:latin typeface="Times New Roman" panose="02020603050405020304" pitchFamily="18" charset="0"/>
              <a:ea typeface="Cambria" panose="02040503050406030204" pitchFamily="18" charset="0"/>
              <a:cs typeface="Times New Roman" panose="02020603050405020304" pitchFamily="18" charset="0"/>
            </a:endParaRPr>
          </a:p>
          <a:p>
            <a:pPr algn="just"/>
            <a:r>
              <a:rPr lang="tr-TR" sz="1200">
                <a:effectLst/>
                <a:latin typeface="Times New Roman" panose="02020603050405020304" pitchFamily="18" charset="0"/>
                <a:ea typeface="Cambria" panose="02040503050406030204" pitchFamily="18" charset="0"/>
                <a:cs typeface="Times New Roman" panose="02020603050405020304" pitchFamily="18" charset="0"/>
              </a:rPr>
              <a:t>   </a:t>
            </a:r>
            <a:r>
              <a:rPr lang="tr-TR" sz="1200">
                <a:effectLst/>
                <a:latin typeface="Times New Roman" panose="02020603050405020304" pitchFamily="18" charset="0"/>
                <a:ea typeface="Cambria" panose="02040503050406030204" pitchFamily="18" charset="0"/>
                <a:cs typeface="Cambria" panose="02040503050406030204" pitchFamily="18" charset="0"/>
              </a:rPr>
              <a:t>Seymenler Ortaokulu stratejik planlama çalışmasına önce durum tespiti,  yani okulun SWOT analizi yapılarak başlanmıştır. SWOT analizi tüm idari personelin ve öğretmenlerin katılımıyla uzun süren bir çalışma sonucu ilk şeklini almış, varılan genel sonuçların sadeleştirilmesi ise Okul yönetimi ile öğretmenlerden oluşan bir kurul tarafından yapılmıştır. </a:t>
            </a:r>
          </a:p>
          <a:p>
            <a:pPr algn="just"/>
            <a:endParaRPr lang="tr-TR" sz="1200">
              <a:effectLst/>
              <a:latin typeface="Times New Roman" panose="02020603050405020304" pitchFamily="18" charset="0"/>
              <a:ea typeface="Cambria" panose="02040503050406030204" pitchFamily="18" charset="0"/>
              <a:cs typeface="Cambria" panose="02040503050406030204" pitchFamily="18" charset="0"/>
            </a:endParaRPr>
          </a:p>
          <a:p>
            <a:pPr algn="just"/>
            <a:r>
              <a:rPr lang="tr-TR" sz="1200">
                <a:latin typeface="Times New Roman" panose="02020603050405020304" pitchFamily="18" charset="0"/>
                <a:ea typeface="Cambria" panose="02040503050406030204" pitchFamily="18" charset="0"/>
              </a:rPr>
              <a:t>   </a:t>
            </a:r>
            <a:r>
              <a:rPr lang="tr-TR" sz="1200">
                <a:effectLst/>
                <a:latin typeface="Times New Roman" panose="02020603050405020304" pitchFamily="18" charset="0"/>
                <a:ea typeface="Cambria" panose="02040503050406030204" pitchFamily="18" charset="0"/>
              </a:rPr>
              <a:t>Seymenler Ortaokulu Stratejik Planında  (2024-2028) belirtilen amaç ve hedeflere ulaşmamızın okulumuzun gelişme ve kurumsallaşma süreçlerine önemli katkılar sağlayacağına inanmaktayız. Planın hazırlanmasında emeği geçen Strateji Yönetim Ekibi olmak üzere tüm kurum ve kuruluşlara öğretmen, öğrenci ve velilerimize teşekkür ederim.</a:t>
            </a:r>
            <a:r>
              <a:rPr lang="tr-TR" sz="1200">
                <a:effectLst/>
                <a:latin typeface="Times New Roman" panose="02020603050405020304" pitchFamily="18" charset="0"/>
                <a:ea typeface="Cambria" panose="02040503050406030204" pitchFamily="18" charset="0"/>
                <a:cs typeface="Times New Roman" panose="02020603050405020304" pitchFamily="18" charset="0"/>
              </a:rPr>
              <a:t> </a:t>
            </a:r>
          </a:p>
        </p:txBody>
      </p:sp>
      <p:pic>
        <p:nvPicPr>
          <p:cNvPr id="2" name="Resim 1">
            <a:extLst>
              <a:ext uri="{FF2B5EF4-FFF2-40B4-BE49-F238E27FC236}">
                <a16:creationId xmlns:a16="http://schemas.microsoft.com/office/drawing/2014/main" xmlns="" id="{C03E0106-0AE6-C4CA-5962-AEE4091D7D17}"/>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66830" y="1248422"/>
            <a:ext cx="1905794" cy="2219029"/>
          </a:xfrm>
          <a:prstGeom prst="rect">
            <a:avLst/>
          </a:prstGeom>
          <a:noFill/>
          <a:ln>
            <a:noFill/>
          </a:ln>
        </p:spPr>
      </p:pic>
      <p:sp>
        <p:nvSpPr>
          <p:cNvPr id="578" name="Google Shape;578;p7"/>
          <p:cNvSpPr txBox="1"/>
          <p:nvPr/>
        </p:nvSpPr>
        <p:spPr>
          <a:xfrm>
            <a:off x="4478058" y="8822668"/>
            <a:ext cx="2552916" cy="276605"/>
          </a:xfrm>
          <a:prstGeom prst="rect">
            <a:avLst/>
          </a:prstGeom>
          <a:noFill/>
          <a:ln>
            <a:noFill/>
          </a:ln>
        </p:spPr>
        <p:txBody>
          <a:bodyPr spcFirstLastPara="1" wrap="square" lIns="91000" tIns="45525" rIns="91000" bIns="45525" anchor="t" anchorCtr="0">
            <a:spAutoFit/>
          </a:bodyPr>
          <a:lstStyle/>
          <a:p>
            <a:pPr marL="0" marR="0" lvl="0" indent="0" algn="r" rtl="0">
              <a:lnSpc>
                <a:spcPct val="100000"/>
              </a:lnSpc>
              <a:spcBef>
                <a:spcPts val="0"/>
              </a:spcBef>
              <a:spcAft>
                <a:spcPts val="0"/>
              </a:spcAft>
              <a:buClr>
                <a:srgbClr val="000000"/>
              </a:buClr>
              <a:buSzPts val="1100"/>
              <a:buFont typeface="Calibri"/>
              <a:buNone/>
            </a:pPr>
            <a:r>
              <a:rPr lang="tr-TR" sz="1200" b="1">
                <a:latin typeface="Times New Roman" panose="02020603050405020304" pitchFamily="18" charset="0"/>
                <a:ea typeface="Calibri"/>
                <a:cs typeface="Times New Roman" panose="02020603050405020304" pitchFamily="18" charset="0"/>
                <a:sym typeface="Calibri"/>
              </a:rPr>
              <a:t>Mehmet Sıddık GENCER</a:t>
            </a:r>
            <a:endParaRPr sz="1200">
              <a:latin typeface="Times New Roman" panose="02020603050405020304" pitchFamily="18" charset="0"/>
              <a:cs typeface="Times New Roman" panose="02020603050405020304" pitchFamily="18" charset="0"/>
            </a:endParaRPr>
          </a:p>
        </p:txBody>
      </p:sp>
      <p:sp>
        <p:nvSpPr>
          <p:cNvPr id="579" name="Google Shape;579;p7"/>
          <p:cNvSpPr txBox="1"/>
          <p:nvPr/>
        </p:nvSpPr>
        <p:spPr>
          <a:xfrm>
            <a:off x="4478058" y="8943229"/>
            <a:ext cx="2133600" cy="368938"/>
          </a:xfrm>
          <a:prstGeom prst="rect">
            <a:avLst/>
          </a:prstGeom>
          <a:noFill/>
          <a:ln>
            <a:noFill/>
          </a:ln>
        </p:spPr>
        <p:txBody>
          <a:bodyPr spcFirstLastPara="1" wrap="square" lIns="91000" tIns="45525" rIns="91000" bIns="45525" anchor="t" anchorCtr="0">
            <a:spAutoFit/>
          </a:bodyPr>
          <a:lstStyle/>
          <a:p>
            <a:pPr marL="0" marR="0" lvl="0" indent="0" algn="r" rtl="0">
              <a:lnSpc>
                <a:spcPct val="100000"/>
              </a:lnSpc>
              <a:spcBef>
                <a:spcPts val="0"/>
              </a:spcBef>
              <a:spcAft>
                <a:spcPts val="0"/>
              </a:spcAft>
              <a:buClr>
                <a:srgbClr val="000000"/>
              </a:buClr>
              <a:buSzPts val="1100"/>
              <a:buFont typeface="Calibri"/>
              <a:buNone/>
            </a:pP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Okul</a:t>
            </a:r>
            <a:r>
              <a:rPr lang="en-US" sz="1800" b="1" i="0" u="none">
                <a:solidFill>
                  <a:srgbClr val="000000"/>
                </a:solidFill>
                <a:latin typeface="Calibri"/>
                <a:ea typeface="Calibri"/>
                <a:cs typeface="Calibri"/>
                <a:sym typeface="Calibri"/>
              </a:rPr>
              <a:t> </a:t>
            </a:r>
            <a:r>
              <a:rPr lang="en-US" sz="1200" b="1" i="0" u="none">
                <a:solidFill>
                  <a:srgbClr val="000000"/>
                </a:solidFill>
                <a:latin typeface="Times New Roman" panose="02020603050405020304" pitchFamily="18" charset="0"/>
                <a:ea typeface="Calibri"/>
                <a:cs typeface="Times New Roman" panose="02020603050405020304" pitchFamily="18" charset="0"/>
                <a:sym typeface="Calibri"/>
              </a:rPr>
              <a:t>Müdürü</a:t>
            </a:r>
            <a:endParaRPr sz="120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8"/>
          <p:cNvSpPr txBox="1"/>
          <p:nvPr/>
        </p:nvSpPr>
        <p:spPr>
          <a:xfrm>
            <a:off x="5891212" y="49212"/>
            <a:ext cx="1200150" cy="422275"/>
          </a:xfrm>
          <a:prstGeom prst="rect">
            <a:avLst/>
          </a:prstGeom>
          <a:noFill/>
          <a:ln>
            <a:noFill/>
          </a:ln>
        </p:spPr>
        <p:txBody>
          <a:bodyPr spcFirstLastPara="1" wrap="square" lIns="102250" tIns="51125" rIns="102250" bIns="51125" anchor="t" anchorCtr="0">
            <a:spAutoFit/>
          </a:bodyPr>
          <a:lstStyle/>
          <a:p>
            <a:pPr marL="0" marR="0" lvl="0" indent="0" algn="l" rtl="0">
              <a:lnSpc>
                <a:spcPct val="100000"/>
              </a:lnSpc>
              <a:spcBef>
                <a:spcPts val="0"/>
              </a:spcBef>
              <a:spcAft>
                <a:spcPts val="0"/>
              </a:spcAft>
              <a:buClr>
                <a:srgbClr val="FFFFFF"/>
              </a:buClr>
              <a:buSzPts val="2000"/>
              <a:buFont typeface="Calibri"/>
              <a:buNone/>
            </a:pPr>
            <a:r>
              <a:rPr lang="en-US" sz="2000" b="1" i="0" u="none">
                <a:solidFill>
                  <a:srgbClr val="FFFFFF"/>
                </a:solidFill>
                <a:latin typeface="Calibri"/>
                <a:ea typeface="Calibri"/>
                <a:cs typeface="Calibri"/>
                <a:sym typeface="Calibri"/>
              </a:rPr>
              <a:t>Sayfa No</a:t>
            </a:r>
            <a:endParaRPr/>
          </a:p>
        </p:txBody>
      </p:sp>
      <p:grpSp>
        <p:nvGrpSpPr>
          <p:cNvPr id="593" name="Google Shape;593;p8"/>
          <p:cNvGrpSpPr/>
          <p:nvPr/>
        </p:nvGrpSpPr>
        <p:grpSpPr>
          <a:xfrm>
            <a:off x="638192" y="674169"/>
            <a:ext cx="6511925" cy="822655"/>
            <a:chOff x="183515" y="85662"/>
            <a:chExt cx="6674485" cy="823366"/>
          </a:xfrm>
        </p:grpSpPr>
        <p:sp>
          <p:nvSpPr>
            <p:cNvPr id="594" name="Google Shape;594;p8"/>
            <p:cNvSpPr/>
            <p:nvPr/>
          </p:nvSpPr>
          <p:spPr>
            <a:xfrm rot="-2880000">
              <a:off x="300625" y="198668"/>
              <a:ext cx="537039" cy="523936"/>
            </a:xfrm>
            <a:custGeom>
              <a:avLst/>
              <a:gdLst/>
              <a:ahLst/>
              <a:cxnLst/>
              <a:rect l="l" t="t" r="r" b="b"/>
              <a:pathLst>
                <a:path w="537039" h="523936" extrusionOk="0">
                  <a:moveTo>
                    <a:pt x="0" y="0"/>
                  </a:moveTo>
                  <a:lnTo>
                    <a:pt x="0" y="0"/>
                  </a:lnTo>
                  <a:lnTo>
                    <a:pt x="537039" y="0"/>
                  </a:lnTo>
                  <a:lnTo>
                    <a:pt x="0" y="523936"/>
                  </a:lnTo>
                  <a:lnTo>
                    <a:pt x="0" y="0"/>
                  </a:lnTo>
                  <a:close/>
                </a:path>
              </a:pathLst>
            </a:custGeom>
            <a:solidFill>
              <a:srgbClr val="1B41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595" name="Google Shape;595;p8"/>
            <p:cNvSpPr/>
            <p:nvPr/>
          </p:nvSpPr>
          <p:spPr>
            <a:xfrm rot="7740000">
              <a:off x="6220160" y="312051"/>
              <a:ext cx="540217" cy="475122"/>
            </a:xfrm>
            <a:custGeom>
              <a:avLst/>
              <a:gdLst/>
              <a:ahLst/>
              <a:cxnLst/>
              <a:rect l="l" t="t" r="r" b="b"/>
              <a:pathLst>
                <a:path w="540217" h="475122" extrusionOk="0">
                  <a:moveTo>
                    <a:pt x="0" y="7436"/>
                  </a:moveTo>
                  <a:lnTo>
                    <a:pt x="8454" y="0"/>
                  </a:lnTo>
                  <a:lnTo>
                    <a:pt x="540217" y="0"/>
                  </a:lnTo>
                  <a:lnTo>
                    <a:pt x="0" y="475122"/>
                  </a:lnTo>
                  <a:lnTo>
                    <a:pt x="0" y="7436"/>
                  </a:lnTo>
                  <a:close/>
                </a:path>
              </a:pathLst>
            </a:custGeom>
            <a:solidFill>
              <a:srgbClr val="1B41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a:solidFill>
                  <a:schemeClr val="dk1"/>
                </a:solidFill>
                <a:latin typeface="Calibri"/>
                <a:ea typeface="Calibri"/>
                <a:cs typeface="Calibri"/>
                <a:sym typeface="Calibri"/>
              </a:endParaRPr>
            </a:p>
          </p:txBody>
        </p:sp>
        <p:sp>
          <p:nvSpPr>
            <p:cNvPr id="596" name="Google Shape;596;p8"/>
            <p:cNvSpPr/>
            <p:nvPr/>
          </p:nvSpPr>
          <p:spPr>
            <a:xfrm>
              <a:off x="183515" y="85662"/>
              <a:ext cx="6674485" cy="402590"/>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1600"/>
                <a:buFont typeface="Times New Roman"/>
                <a:buNone/>
              </a:pPr>
              <a:r>
                <a:rPr lang="en-US" sz="1600" b="1" i="0" u="none" strike="noStrike" cap="none">
                  <a:solidFill>
                    <a:srgbClr val="FFFFFF"/>
                  </a:solidFill>
                  <a:latin typeface="Times New Roman"/>
                  <a:ea typeface="Times New Roman"/>
                  <a:cs typeface="Times New Roman"/>
                  <a:sym typeface="Times New Roman"/>
                </a:rPr>
                <a:t>İÇİNDEKİLER</a:t>
              </a:r>
              <a:endParaRPr/>
            </a:p>
          </p:txBody>
        </p:sp>
      </p:grpSp>
      <p:sp>
        <p:nvSpPr>
          <p:cNvPr id="598" name="Google Shape;598;p8"/>
          <p:cNvSpPr txBox="1"/>
          <p:nvPr/>
        </p:nvSpPr>
        <p:spPr>
          <a:xfrm>
            <a:off x="1163617" y="1493312"/>
            <a:ext cx="5986500" cy="7909176"/>
          </a:xfrm>
          <a:prstGeom prst="rect">
            <a:avLst/>
          </a:prstGeom>
          <a:noFill/>
          <a:ln>
            <a:noFill/>
          </a:ln>
        </p:spPr>
        <p:txBody>
          <a:bodyPr spcFirstLastPara="1" wrap="square" lIns="91425" tIns="45700" rIns="91425" bIns="45700" anchor="t" anchorCtr="0">
            <a:spAutoFit/>
          </a:bodyPr>
          <a:lstStyle/>
          <a:p>
            <a:pPr marL="0" marR="0" lvl="0" indent="0" algn="l" rtl="0">
              <a:lnSpc>
                <a:spcPct val="133333"/>
              </a:lnSpc>
              <a:spcBef>
                <a:spcPts val="0"/>
              </a:spcBef>
              <a:spcAft>
                <a:spcPts val="0"/>
              </a:spcAft>
              <a:buClr>
                <a:schemeClr val="dk1"/>
              </a:buClr>
              <a:buSzPts val="1200"/>
              <a:buFont typeface="Calibri"/>
              <a:buNone/>
            </a:pPr>
            <a:endParaRPr sz="1200" b="0" i="0" u="none">
              <a:solidFill>
                <a:srgbClr val="000000"/>
              </a:solidFill>
              <a:latin typeface="Times New Roman" panose="02020603050405020304" pitchFamily="18" charset="0"/>
              <a:ea typeface="Cambria"/>
              <a:cs typeface="Times New Roman" panose="02020603050405020304" pitchFamily="18" charset="0"/>
              <a:sym typeface="Cambria"/>
            </a:endParaRPr>
          </a:p>
          <a:p>
            <a:pPr marL="0" marR="0" lvl="0" indent="-76200" algn="just" rtl="0">
              <a:spcBef>
                <a:spcPts val="0"/>
              </a:spcBef>
              <a:spcAft>
                <a:spcPts val="0"/>
              </a:spcAft>
              <a:buClr>
                <a:srgbClr val="000000"/>
              </a:buClr>
              <a:buSzPts val="1200"/>
              <a:buFont typeface="Cambria"/>
              <a:buAutoNum type="arabicPeriod"/>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GİRİŞ VE STRATEJİK PLANIN HAZIRLIK SÜRECİ </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                        SAYFA NO:</a:t>
            </a:r>
            <a:endParaRPr>
              <a:latin typeface="Times New Roman" panose="02020603050405020304" pitchFamily="18" charset="0"/>
              <a:cs typeface="Times New Roman" panose="02020603050405020304" pitchFamily="18" charset="0"/>
            </a:endParaRPr>
          </a:p>
          <a:p>
            <a:pPr marL="0" marR="0" lvl="0" indent="0" algn="just" defTabSz="931863" rtl="0">
              <a:spcBef>
                <a:spcPts val="0"/>
              </a:spcBef>
              <a:spcAft>
                <a:spcPts val="0"/>
              </a:spcAft>
              <a:buClr>
                <a:srgbClr val="000000"/>
              </a:buClr>
              <a:buSzPts val="1200"/>
              <a:buFont typeface="Cambria"/>
              <a:buNone/>
              <a:tabLst>
                <a:tab pos="88900" algn="l"/>
              </a:tabLst>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1.1.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Strateji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Geliştirme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Kurulu</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Stratejik</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Plan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Ekibi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........................................1                  </a:t>
            </a:r>
            <a:endParaRPr sz="1200">
              <a:latin typeface="Times New Roman" panose="02020603050405020304" pitchFamily="18" charset="0"/>
              <a:cs typeface="Times New Roman" panose="02020603050405020304" pitchFamily="18" charset="0"/>
            </a:endParaRPr>
          </a:p>
          <a:p>
            <a:pPr marL="0" marR="0" lvl="0" indent="0" algn="just" defTabSz="931863" rtl="0">
              <a:spcBef>
                <a:spcPts val="0"/>
              </a:spcBef>
              <a:spcAft>
                <a:spcPts val="0"/>
              </a:spcAft>
              <a:buClr>
                <a:srgbClr val="000000"/>
              </a:buClr>
              <a:buSzPts val="1200"/>
              <a:buFont typeface="Cambria"/>
              <a:buNone/>
              <a:tabLst>
                <a:tab pos="88900" algn="l"/>
              </a:tabLst>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1.</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2</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Planlama</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Süreci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.............................................................................................2</a:t>
            </a:r>
          </a:p>
          <a:p>
            <a:pPr marL="0" marR="0" lvl="0" indent="0" algn="just" defTabSz="931863" rtl="0">
              <a:spcBef>
                <a:spcPts val="0"/>
              </a:spcBef>
              <a:spcAft>
                <a:spcPts val="0"/>
              </a:spcAft>
              <a:buClr>
                <a:srgbClr val="000000"/>
              </a:buClr>
              <a:buSzPts val="1200"/>
              <a:buFont typeface="Cambria"/>
              <a:buNone/>
              <a:tabLst>
                <a:tab pos="88900" algn="l"/>
              </a:tabLst>
            </a:pPr>
            <a:r>
              <a:rPr lang="tr-TR" sz="1200">
                <a:latin typeface="Times New Roman" panose="02020603050405020304" pitchFamily="18" charset="0"/>
                <a:ea typeface="Cambria"/>
                <a:cs typeface="Times New Roman" panose="02020603050405020304" pitchFamily="18" charset="0"/>
                <a:sym typeface="Cambria"/>
              </a:rPr>
              <a:t>	</a:t>
            </a:r>
            <a:r>
              <a:rPr lang="tr-TR" sz="1200" b="1">
                <a:latin typeface="Times New Roman" panose="02020603050405020304" pitchFamily="18" charset="0"/>
                <a:ea typeface="Cambria"/>
                <a:cs typeface="Times New Roman" panose="02020603050405020304" pitchFamily="18" charset="0"/>
                <a:sym typeface="Cambria"/>
              </a:rPr>
              <a:t>1.3. </a:t>
            </a:r>
            <a:r>
              <a:rPr lang="tr-TR" sz="1200">
                <a:latin typeface="Times New Roman" panose="02020603050405020304" pitchFamily="18" charset="0"/>
                <a:ea typeface="Cambria"/>
                <a:cs typeface="Times New Roman" panose="02020603050405020304" pitchFamily="18" charset="0"/>
                <a:sym typeface="Cambria"/>
              </a:rPr>
              <a:t>Stratejik Yönetim Süreci................................................................................3</a:t>
            </a:r>
            <a:endParaRPr sz="120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1200"/>
              <a:buFont typeface="Calibri"/>
              <a:buNone/>
            </a:pPr>
            <a:endParaRPr sz="1200" b="0" i="0" u="none">
              <a:solidFill>
                <a:srgbClr val="000000"/>
              </a:solidFill>
              <a:latin typeface="Times New Roman" panose="02020603050405020304" pitchFamily="18" charset="0"/>
              <a:ea typeface="Cambria"/>
              <a:cs typeface="Times New Roman" panose="02020603050405020304" pitchFamily="18" charset="0"/>
              <a:sym typeface="Cambria"/>
            </a:endParaRPr>
          </a:p>
          <a:p>
            <a:pPr marL="0" marR="0" lvl="0" indent="0" algn="just" rtl="0">
              <a:spcBef>
                <a:spcPts val="0"/>
              </a:spcBef>
              <a:spcAft>
                <a:spcPts val="0"/>
              </a:spcAft>
              <a:buClr>
                <a:srgbClr val="000000"/>
              </a:buClr>
              <a:buSzPts val="12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 DURUM ANALİZİ </a:t>
            </a:r>
            <a:endParaRPr lang="tr-TR" sz="1200" i="0" u="none">
              <a:solidFill>
                <a:srgbClr val="000000"/>
              </a:solidFill>
              <a:latin typeface="Times New Roman" panose="02020603050405020304" pitchFamily="18" charset="0"/>
              <a:ea typeface="Cambria"/>
              <a:cs typeface="Times New Roman" panose="02020603050405020304" pitchFamily="18" charset="0"/>
              <a:sym typeface="Cambria"/>
            </a:endParaRPr>
          </a:p>
          <a:p>
            <a:pPr marL="0" marR="0" lvl="0" indent="0" algn="just" defTabSz="931863" rtl="0">
              <a:spcBef>
                <a:spcPts val="0"/>
              </a:spcBef>
              <a:spcAft>
                <a:spcPts val="0"/>
              </a:spcAft>
              <a:buClr>
                <a:srgbClr val="000000"/>
              </a:buClr>
              <a:buSzPts val="1200"/>
              <a:buFont typeface="Cambria"/>
              <a:buNone/>
              <a:tabLst>
                <a:tab pos="88900" algn="l"/>
              </a:tabLst>
            </a:pPr>
            <a:r>
              <a:rPr lang="tr-TR" sz="1200">
                <a:latin typeface="Times New Roman" panose="02020603050405020304" pitchFamily="18" charset="0"/>
                <a:ea typeface="Cambria"/>
                <a:cs typeface="Times New Roman" panose="02020603050405020304" pitchFamily="18" charset="0"/>
                <a:sym typeface="Cambria"/>
              </a:rPr>
              <a:t>	</a:t>
            </a:r>
            <a:r>
              <a:rPr lang="tr-TR" sz="1200" b="1">
                <a:latin typeface="Times New Roman" panose="02020603050405020304" pitchFamily="18" charset="0"/>
                <a:ea typeface="Cambria"/>
                <a:cs typeface="Times New Roman" panose="02020603050405020304" pitchFamily="18" charset="0"/>
                <a:sym typeface="Cambria"/>
              </a:rPr>
              <a:t>2.1. </a:t>
            </a:r>
            <a:r>
              <a:rPr lang="tr-TR" sz="1200">
                <a:latin typeface="Times New Roman" panose="02020603050405020304" pitchFamily="18" charset="0"/>
                <a:ea typeface="Cambria"/>
                <a:cs typeface="Times New Roman" panose="02020603050405020304" pitchFamily="18" charset="0"/>
                <a:sym typeface="Cambria"/>
              </a:rPr>
              <a:t>Durum Analizi...............................................................................................4</a:t>
            </a:r>
            <a:endParaRPr lang="tr-TR" sz="1200">
              <a:latin typeface="Times New Roman" panose="02020603050405020304" pitchFamily="18" charset="0"/>
              <a:cs typeface="Times New Roman" panose="02020603050405020304" pitchFamily="18" charset="0"/>
            </a:endParaRPr>
          </a:p>
          <a:p>
            <a:pPr marL="0" marR="0" lvl="0" indent="0" algn="just" defTabSz="931863" rtl="0">
              <a:spcBef>
                <a:spcPts val="0"/>
              </a:spcBef>
              <a:spcAft>
                <a:spcPts val="0"/>
              </a:spcAft>
              <a:buClr>
                <a:srgbClr val="000000"/>
              </a:buClr>
              <a:buSzPts val="1200"/>
              <a:buFont typeface="Cambria"/>
              <a:buNone/>
              <a:tabLst>
                <a:tab pos="88900" algn="l"/>
              </a:tabLst>
            </a:pPr>
            <a:r>
              <a:rPr lang="en-US" sz="120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2</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Kurumsal</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Tarihçe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tr-TR" sz="1200">
                <a:latin typeface="Times New Roman" panose="02020603050405020304" pitchFamily="18" charset="0"/>
                <a:ea typeface="Cambria"/>
                <a:cs typeface="Times New Roman" panose="02020603050405020304" pitchFamily="18" charset="0"/>
                <a:sym typeface="Cambria"/>
              </a:rPr>
              <a:t>.........................................................................................5</a:t>
            </a:r>
            <a:endParaRPr sz="1200">
              <a:latin typeface="Times New Roman" panose="02020603050405020304" pitchFamily="18" charset="0"/>
              <a:cs typeface="Times New Roman" panose="02020603050405020304" pitchFamily="18" charset="0"/>
            </a:endParaRPr>
          </a:p>
          <a:p>
            <a:pPr marL="0" marR="0" lvl="0" indent="0" algn="just" defTabSz="931863" rtl="0">
              <a:spcBef>
                <a:spcPts val="0"/>
              </a:spcBef>
              <a:spcAft>
                <a:spcPts val="0"/>
              </a:spcAft>
              <a:buClr>
                <a:srgbClr val="000000"/>
              </a:buClr>
              <a:buSzPts val="1200"/>
              <a:buFont typeface="Cambria"/>
              <a:buNone/>
              <a:tabLst>
                <a:tab pos="88900" algn="l"/>
              </a:tabLst>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3</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Uygulanmakta Olan Planın Değerlendirilmesi</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.............................................6</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endParaRPr lang="tr-TR" sz="1200" b="0" i="0" u="none">
              <a:solidFill>
                <a:srgbClr val="000000"/>
              </a:solidFill>
              <a:latin typeface="Times New Roman" panose="02020603050405020304" pitchFamily="18" charset="0"/>
              <a:ea typeface="Cambria"/>
              <a:cs typeface="Times New Roman" panose="02020603050405020304" pitchFamily="18" charset="0"/>
              <a:sym typeface="Cambria"/>
            </a:endParaRPr>
          </a:p>
          <a:p>
            <a:pPr marL="0" marR="0" lvl="0" indent="0" algn="just" defTabSz="931863" rtl="0">
              <a:spcBef>
                <a:spcPts val="0"/>
              </a:spcBef>
              <a:spcAft>
                <a:spcPts val="0"/>
              </a:spcAft>
              <a:buClr>
                <a:srgbClr val="000000"/>
              </a:buClr>
              <a:buSzPts val="1200"/>
              <a:buFont typeface="Cambria"/>
              <a:buNone/>
              <a:tabLst>
                <a:tab pos="88900" algn="l"/>
              </a:tabLst>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4</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Mevcut Planın Göstergeler Bazında Gerçekleşmeleri..................................7</a:t>
            </a:r>
            <a:endParaRPr sz="1200">
              <a:latin typeface="Times New Roman" panose="02020603050405020304" pitchFamily="18" charset="0"/>
              <a:cs typeface="Times New Roman" panose="02020603050405020304" pitchFamily="18" charset="0"/>
            </a:endParaRPr>
          </a:p>
          <a:p>
            <a:pPr marL="0" marR="0" lvl="0" indent="0" algn="just" defTabSz="931863" rtl="0">
              <a:spcBef>
                <a:spcPts val="0"/>
              </a:spcBef>
              <a:spcAft>
                <a:spcPts val="0"/>
              </a:spcAft>
              <a:buClr>
                <a:srgbClr val="000000"/>
              </a:buClr>
              <a:buSzPts val="1200"/>
              <a:buFont typeface="Cambria"/>
              <a:buNone/>
              <a:tabLst>
                <a:tab pos="88900" algn="l"/>
              </a:tabLst>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2.</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5</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Yasal Yükümlülükler ve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Mevzuat Analizi</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...................................................8</a:t>
            </a:r>
            <a:endParaRPr sz="1200">
              <a:latin typeface="Times New Roman" panose="02020603050405020304" pitchFamily="18" charset="0"/>
              <a:cs typeface="Times New Roman" panose="02020603050405020304" pitchFamily="18" charset="0"/>
            </a:endParaRPr>
          </a:p>
          <a:p>
            <a:pPr algn="just" defTabSz="931863">
              <a:buSzPts val="1200"/>
              <a:tabLst>
                <a:tab pos="88900" algn="l"/>
              </a:tabLst>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2.</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6</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Üst Politika Belgelerinin</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Analizi</a:t>
            </a:r>
            <a:r>
              <a:rPr lang="tr-TR" sz="1200">
                <a:latin typeface="Times New Roman" panose="02020603050405020304" pitchFamily="18" charset="0"/>
                <a:ea typeface="Cambria"/>
                <a:cs typeface="Times New Roman" panose="02020603050405020304" pitchFamily="18" charset="0"/>
                <a:sym typeface="Cambria"/>
              </a:rPr>
              <a:t>..................................................................9</a:t>
            </a:r>
            <a:endParaRPr sz="1200">
              <a:latin typeface="Times New Roman" panose="02020603050405020304" pitchFamily="18" charset="0"/>
              <a:cs typeface="Times New Roman" panose="02020603050405020304" pitchFamily="18" charset="0"/>
            </a:endParaRPr>
          </a:p>
          <a:p>
            <a:pPr marL="0" marR="0" lvl="0" indent="0" algn="just" defTabSz="931863" rtl="0">
              <a:spcBef>
                <a:spcPts val="0"/>
              </a:spcBef>
              <a:spcAft>
                <a:spcPts val="0"/>
              </a:spcAft>
              <a:buClr>
                <a:srgbClr val="000000"/>
              </a:buClr>
              <a:buSzPts val="1200"/>
              <a:buFont typeface="Cambria"/>
              <a:buNone/>
              <a:tabLst>
                <a:tab pos="88900" algn="l"/>
              </a:tabLst>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2.</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7</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Faaliyet Alanları ile Ürün ve Hizmetlerin Belirlenmesi</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.............................10</a:t>
            </a:r>
            <a:endParaRPr sz="1200">
              <a:latin typeface="Times New Roman" panose="02020603050405020304" pitchFamily="18" charset="0"/>
              <a:cs typeface="Times New Roman" panose="02020603050405020304" pitchFamily="18" charset="0"/>
            </a:endParaRPr>
          </a:p>
          <a:p>
            <a:pPr marL="0" marR="0" lvl="0" indent="0" algn="just" defTabSz="931863" rtl="0">
              <a:spcBef>
                <a:spcPts val="0"/>
              </a:spcBef>
              <a:spcAft>
                <a:spcPts val="0"/>
              </a:spcAft>
              <a:buClr>
                <a:srgbClr val="000000"/>
              </a:buClr>
              <a:buSzPts val="1200"/>
              <a:buFont typeface="Cambria"/>
              <a:buNone/>
              <a:tabLst>
                <a:tab pos="88900" algn="l"/>
              </a:tabLst>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2.</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8</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Paydaş Analizi</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.............................................................................................12</a:t>
            </a:r>
          </a:p>
          <a:p>
            <a:pPr marL="0" marR="0" lvl="0" indent="0" algn="just" defTabSz="931863" rtl="0">
              <a:spcBef>
                <a:spcPts val="0"/>
              </a:spcBef>
              <a:spcAft>
                <a:spcPts val="0"/>
              </a:spcAft>
              <a:buClr>
                <a:srgbClr val="000000"/>
              </a:buClr>
              <a:buSzPts val="1200"/>
              <a:buFont typeface="Cambria"/>
              <a:buNone/>
              <a:tabLst>
                <a:tab pos="88900" algn="l"/>
              </a:tabLst>
            </a:pPr>
            <a:r>
              <a:rPr lang="tr-TR" sz="1200">
                <a:latin typeface="Times New Roman" panose="02020603050405020304" pitchFamily="18" charset="0"/>
                <a:ea typeface="Cambria"/>
                <a:cs typeface="Times New Roman" panose="02020603050405020304" pitchFamily="18" charset="0"/>
                <a:sym typeface="Cambria"/>
              </a:rPr>
              <a:t>	</a:t>
            </a:r>
            <a:r>
              <a:rPr lang="tr-TR" sz="1200" b="1">
                <a:latin typeface="Times New Roman" panose="02020603050405020304" pitchFamily="18" charset="0"/>
                <a:ea typeface="Cambria"/>
                <a:cs typeface="Times New Roman" panose="02020603050405020304" pitchFamily="18" charset="0"/>
                <a:sym typeface="Cambria"/>
              </a:rPr>
              <a:t>2.9. </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Okul</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İçi Analiz</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............................................................................................21</a:t>
            </a:r>
            <a:endParaRPr sz="1200">
              <a:latin typeface="Times New Roman" panose="02020603050405020304" pitchFamily="18" charset="0"/>
              <a:cs typeface="Times New Roman" panose="02020603050405020304" pitchFamily="18" charset="0"/>
            </a:endParaRPr>
          </a:p>
          <a:p>
            <a:pPr marL="0" marR="0" lvl="0" indent="0" algn="just" defTabSz="465138" rtl="0">
              <a:spcBef>
                <a:spcPts val="0"/>
              </a:spcBef>
              <a:spcAft>
                <a:spcPts val="0"/>
              </a:spcAft>
              <a:buClr>
                <a:srgbClr val="000000"/>
              </a:buClr>
              <a:buSzPts val="12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9</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.1.</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Teşkilat Yapısı</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....................................................................22</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endParaRPr sz="1200">
              <a:latin typeface="Times New Roman" panose="02020603050405020304" pitchFamily="18" charset="0"/>
              <a:cs typeface="Times New Roman" panose="02020603050405020304" pitchFamily="18" charset="0"/>
            </a:endParaRPr>
          </a:p>
          <a:p>
            <a:pPr marL="0" marR="0" lvl="0" indent="0" algn="just" defTabSz="465138" rtl="0">
              <a:spcBef>
                <a:spcPts val="0"/>
              </a:spcBef>
              <a:spcAft>
                <a:spcPts val="0"/>
              </a:spcAft>
              <a:buClr>
                <a:srgbClr val="000000"/>
              </a:buClr>
              <a:buSzPts val="12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1" i="0">
                <a:solidFill>
                  <a:srgbClr val="000000"/>
                </a:solidFill>
                <a:latin typeface="Times New Roman" panose="02020603050405020304" pitchFamily="18" charset="0"/>
                <a:ea typeface="Cambria"/>
                <a:cs typeface="Times New Roman" panose="02020603050405020304" pitchFamily="18" charset="0"/>
                <a:sym typeface="Cambria"/>
              </a:rPr>
              <a:t>2.</a:t>
            </a:r>
            <a:r>
              <a:rPr lang="tr-TR" sz="1200" b="1" i="0">
                <a:solidFill>
                  <a:srgbClr val="000000"/>
                </a:solidFill>
                <a:latin typeface="Times New Roman" panose="02020603050405020304" pitchFamily="18" charset="0"/>
                <a:ea typeface="Cambria"/>
                <a:cs typeface="Times New Roman" panose="02020603050405020304" pitchFamily="18" charset="0"/>
                <a:sym typeface="Cambria"/>
              </a:rPr>
              <a:t>9</a:t>
            </a:r>
            <a:r>
              <a:rPr lang="en-US" sz="1200" b="1" i="0">
                <a:solidFill>
                  <a:srgbClr val="000000"/>
                </a:solidFill>
                <a:latin typeface="Times New Roman" panose="02020603050405020304" pitchFamily="18" charset="0"/>
                <a:ea typeface="Cambria"/>
                <a:cs typeface="Times New Roman" panose="02020603050405020304" pitchFamily="18" charset="0"/>
                <a:sym typeface="Cambria"/>
              </a:rPr>
              <a:t>.2</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İnsan Kaynakları</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.................................................................23</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endParaRPr sz="1200">
              <a:latin typeface="Times New Roman" panose="02020603050405020304" pitchFamily="18" charset="0"/>
              <a:cs typeface="Times New Roman" panose="02020603050405020304" pitchFamily="18" charset="0"/>
            </a:endParaRPr>
          </a:p>
          <a:p>
            <a:pPr marL="0" marR="0" lvl="0" indent="0" algn="just" defTabSz="465138" rtl="0">
              <a:spcBef>
                <a:spcPts val="0"/>
              </a:spcBef>
              <a:spcAft>
                <a:spcPts val="0"/>
              </a:spcAft>
              <a:buClr>
                <a:srgbClr val="000000"/>
              </a:buClr>
              <a:buSzPts val="12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9</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.3.</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Teknolojik Düzey</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...............................................................26</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endParaRPr sz="1200">
              <a:latin typeface="Times New Roman" panose="02020603050405020304" pitchFamily="18" charset="0"/>
              <a:cs typeface="Times New Roman" panose="02020603050405020304" pitchFamily="18" charset="0"/>
            </a:endParaRPr>
          </a:p>
          <a:p>
            <a:pPr marL="0" marR="0" lvl="0" indent="0" algn="just" defTabSz="465138" rtl="0">
              <a:spcBef>
                <a:spcPts val="0"/>
              </a:spcBef>
              <a:spcAft>
                <a:spcPts val="0"/>
              </a:spcAft>
              <a:buClr>
                <a:srgbClr val="000000"/>
              </a:buClr>
              <a:buSzPts val="12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9</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.4.</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Mali Kaynaklar</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...................................................................28</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endParaRPr sz="1200">
              <a:latin typeface="Times New Roman" panose="02020603050405020304" pitchFamily="18" charset="0"/>
              <a:cs typeface="Times New Roman" panose="02020603050405020304" pitchFamily="18" charset="0"/>
            </a:endParaRPr>
          </a:p>
          <a:p>
            <a:pPr marL="0" marR="0" lvl="0" indent="0" algn="just" defTabSz="465138" rtl="0">
              <a:spcBef>
                <a:spcPts val="0"/>
              </a:spcBef>
              <a:spcAft>
                <a:spcPts val="0"/>
              </a:spcAft>
              <a:buClr>
                <a:srgbClr val="000000"/>
              </a:buClr>
              <a:buSzPts val="1200"/>
              <a:buFont typeface="Cambria"/>
              <a:buNone/>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9</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.5.</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İstatistiki Veriler</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.................................................................30</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endParaRPr sz="1200">
              <a:latin typeface="Times New Roman" panose="02020603050405020304" pitchFamily="18" charset="0"/>
              <a:cs typeface="Times New Roman" panose="02020603050405020304" pitchFamily="18" charset="0"/>
            </a:endParaRPr>
          </a:p>
          <a:p>
            <a:pPr marL="0" marR="0" lvl="0" indent="0" algn="just" defTabSz="179388" rtl="0">
              <a:spcBef>
                <a:spcPts val="0"/>
              </a:spcBef>
              <a:spcAft>
                <a:spcPts val="0"/>
              </a:spcAft>
              <a:buClr>
                <a:srgbClr val="000000"/>
              </a:buClr>
              <a:buSzPts val="1200"/>
              <a:buFont typeface="Cambria"/>
              <a:buNone/>
            </a:pPr>
            <a:r>
              <a:rPr lang="tr-TR" sz="1200">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10</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Çevre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Analizi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Politik</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Ekonomik</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Sosyal</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Teknolojik</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endParaRPr lang="tr-TR" sz="1200" b="0" i="0" u="none">
              <a:solidFill>
                <a:srgbClr val="000000"/>
              </a:solidFill>
              <a:latin typeface="Times New Roman" panose="02020603050405020304" pitchFamily="18" charset="0"/>
              <a:ea typeface="Cambria"/>
              <a:cs typeface="Times New Roman" panose="02020603050405020304" pitchFamily="18" charset="0"/>
              <a:sym typeface="Cambria"/>
            </a:endParaRPr>
          </a:p>
          <a:p>
            <a:pPr marL="0" marR="0" lvl="0" indent="0" algn="just" defTabSz="182563" rtl="0">
              <a:spcBef>
                <a:spcPts val="0"/>
              </a:spcBef>
              <a:spcAft>
                <a:spcPts val="0"/>
              </a:spcAft>
              <a:buClr>
                <a:srgbClr val="000000"/>
              </a:buClr>
              <a:buSzPts val="1200"/>
              <a:buFont typeface="Cambria"/>
              <a:buNone/>
            </a:pPr>
            <a:r>
              <a:rPr lang="tr-TR" sz="1200">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Yasal ve</a:t>
            </a:r>
            <a:r>
              <a:rPr lang="tr-TR" sz="1200">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Çevresel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Çevre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Analizi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-PESTLE)</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....................................................32</a:t>
            </a:r>
            <a:endParaRPr sz="1200">
              <a:latin typeface="Times New Roman" panose="02020603050405020304" pitchFamily="18" charset="0"/>
              <a:cs typeface="Times New Roman" panose="02020603050405020304" pitchFamily="18" charset="0"/>
            </a:endParaRPr>
          </a:p>
          <a:p>
            <a:pPr marL="0" marR="0" lvl="0" indent="0" algn="just" defTabSz="179388" rtl="0">
              <a:spcBef>
                <a:spcPts val="0"/>
              </a:spcBef>
              <a:spcAft>
                <a:spcPts val="0"/>
              </a:spcAft>
              <a:buClr>
                <a:srgbClr val="000000"/>
              </a:buClr>
              <a:buSzPts val="1200"/>
              <a:buFont typeface="Cambria"/>
              <a:buNone/>
            </a:pPr>
            <a:r>
              <a:rPr lang="tr-TR" sz="1200" b="1">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11</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Güçlü</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Zayıf</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Yönler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ile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Fırsatlar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Tehditler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(GZFT) Analizi</a:t>
            </a:r>
            <a:r>
              <a:rPr lang="tr-TR" sz="1200">
                <a:latin typeface="Times New Roman" panose="02020603050405020304" pitchFamily="18" charset="0"/>
                <a:ea typeface="Cambria"/>
                <a:cs typeface="Times New Roman" panose="02020603050405020304" pitchFamily="18" charset="0"/>
                <a:sym typeface="Cambria"/>
              </a:rPr>
              <a:t>............34</a:t>
            </a:r>
            <a:endParaRPr sz="1200">
              <a:latin typeface="Times New Roman" panose="02020603050405020304" pitchFamily="18" charset="0"/>
              <a:cs typeface="Times New Roman" panose="02020603050405020304" pitchFamily="18" charset="0"/>
            </a:endParaRPr>
          </a:p>
          <a:p>
            <a:pPr marL="0" marR="0" lvl="0" indent="0" algn="just" defTabSz="179388" rtl="0">
              <a:spcBef>
                <a:spcPts val="0"/>
              </a:spcBef>
              <a:spcAft>
                <a:spcPts val="0"/>
              </a:spcAft>
              <a:buClr>
                <a:srgbClr val="000000"/>
              </a:buClr>
              <a:buSzPts val="1200"/>
              <a:buFont typeface="Cambria"/>
              <a:buNone/>
            </a:pPr>
            <a:r>
              <a:rPr lang="tr-TR" sz="1200" b="1">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2.1</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2</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Tespit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ve</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İhtiyaçların</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Belirlenmesi</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...........................................................36</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endParaRPr sz="1200">
              <a:latin typeface="Times New Roman" panose="02020603050405020304" pitchFamily="18" charset="0"/>
              <a:cs typeface="Times New Roman" panose="02020603050405020304" pitchFamily="18" charset="0"/>
            </a:endParaRPr>
          </a:p>
          <a:p>
            <a:pPr marL="0" marR="0" lvl="0" indent="0" algn="just" defTabSz="179388" rtl="0">
              <a:spcBef>
                <a:spcPts val="0"/>
              </a:spcBef>
              <a:spcAft>
                <a:spcPts val="0"/>
              </a:spcAft>
              <a:buClr>
                <a:schemeClr val="dk1"/>
              </a:buClr>
              <a:buSzPts val="1200"/>
              <a:buFont typeface="Calibri"/>
              <a:buNone/>
            </a:pPr>
            <a:endParaRPr sz="1200" b="0" i="0" u="none">
              <a:solidFill>
                <a:srgbClr val="000000"/>
              </a:solidFill>
              <a:latin typeface="Times New Roman" panose="02020603050405020304" pitchFamily="18" charset="0"/>
              <a:ea typeface="Cambria"/>
              <a:cs typeface="Times New Roman" panose="02020603050405020304" pitchFamily="18" charset="0"/>
              <a:sym typeface="Cambria"/>
            </a:endParaRPr>
          </a:p>
          <a:p>
            <a:pPr marL="0" marR="0" lvl="0" indent="0" algn="just" rtl="0">
              <a:spcBef>
                <a:spcPts val="0"/>
              </a:spcBef>
              <a:spcAft>
                <a:spcPts val="0"/>
              </a:spcAft>
              <a:buClr>
                <a:srgbClr val="000000"/>
              </a:buClr>
              <a:buSzPts val="12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3. GELECEĞE BAKIŞ </a:t>
            </a:r>
            <a:endParaRPr>
              <a:latin typeface="Times New Roman" panose="02020603050405020304" pitchFamily="18" charset="0"/>
              <a:cs typeface="Times New Roman" panose="02020603050405020304" pitchFamily="18" charset="0"/>
            </a:endParaRPr>
          </a:p>
          <a:p>
            <a:pPr marL="0" marR="0" lvl="0" indent="0" algn="just" defTabSz="179388" rtl="0">
              <a:spcBef>
                <a:spcPts val="0"/>
              </a:spcBef>
              <a:spcAft>
                <a:spcPts val="0"/>
              </a:spcAft>
              <a:buClr>
                <a:srgbClr val="000000"/>
              </a:buClr>
              <a:buSzPts val="1200"/>
              <a:buFont typeface="Cambria"/>
              <a:buNone/>
            </a:pPr>
            <a:r>
              <a:rPr lang="tr-TR" sz="1200">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3.1.</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Misyon</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........................................................................................................38</a:t>
            </a:r>
            <a:endParaRPr sz="1200">
              <a:latin typeface="Times New Roman" panose="02020603050405020304" pitchFamily="18" charset="0"/>
              <a:cs typeface="Times New Roman" panose="02020603050405020304" pitchFamily="18" charset="0"/>
            </a:endParaRPr>
          </a:p>
          <a:p>
            <a:pPr algn="just" defTabSz="179388">
              <a:buSzPts val="1200"/>
            </a:pPr>
            <a:r>
              <a:rPr lang="tr-TR" sz="1200">
                <a:latin typeface="Times New Roman" panose="02020603050405020304" pitchFamily="18" charset="0"/>
                <a:ea typeface="Cambria"/>
                <a:cs typeface="Times New Roman" panose="02020603050405020304" pitchFamily="18" charset="0"/>
                <a:sym typeface="Cambria"/>
              </a:rPr>
              <a:t> </a:t>
            </a:r>
            <a:r>
              <a:rPr lang="tr-TR" sz="1200" b="1">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3.2.</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Vizyon </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........................................................................................................38</a:t>
            </a:r>
            <a:endParaRPr sz="1200">
              <a:latin typeface="Times New Roman" panose="02020603050405020304" pitchFamily="18" charset="0"/>
              <a:cs typeface="Times New Roman" panose="02020603050405020304" pitchFamily="18" charset="0"/>
            </a:endParaRPr>
          </a:p>
          <a:p>
            <a:pPr algn="just" defTabSz="179388">
              <a:buSzPts val="1200"/>
            </a:pPr>
            <a:r>
              <a:rPr lang="tr-TR" sz="1200">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3.3.</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Temel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Değerler</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..........................................................................................38</a:t>
            </a:r>
            <a:endParaRPr sz="1200">
              <a:latin typeface="Times New Roman" panose="02020603050405020304" pitchFamily="18" charset="0"/>
              <a:cs typeface="Times New Roman" panose="02020603050405020304" pitchFamily="18" charset="0"/>
            </a:endParaRPr>
          </a:p>
          <a:p>
            <a:pPr marL="0" marR="0" lvl="0" indent="0" algn="just" defTabSz="179388" rtl="0">
              <a:spcBef>
                <a:spcPts val="0"/>
              </a:spcBef>
              <a:spcAft>
                <a:spcPts val="0"/>
              </a:spcAft>
              <a:buClr>
                <a:schemeClr val="dk1"/>
              </a:buClr>
              <a:buSzPts val="1200"/>
              <a:buFont typeface="Calibri"/>
              <a:buNone/>
            </a:pPr>
            <a:endParaRPr sz="1200" b="0" i="0" u="none">
              <a:solidFill>
                <a:srgbClr val="000000"/>
              </a:solidFill>
              <a:latin typeface="Times New Roman" panose="02020603050405020304" pitchFamily="18" charset="0"/>
              <a:ea typeface="Cambria"/>
              <a:cs typeface="Times New Roman" panose="02020603050405020304" pitchFamily="18" charset="0"/>
              <a:sym typeface="Cambria"/>
            </a:endParaRPr>
          </a:p>
          <a:p>
            <a:pPr marL="0" marR="0" lvl="0" indent="0" algn="just" rtl="0">
              <a:spcBef>
                <a:spcPts val="0"/>
              </a:spcBef>
              <a:spcAft>
                <a:spcPts val="0"/>
              </a:spcAft>
              <a:buClr>
                <a:srgbClr val="000000"/>
              </a:buClr>
              <a:buSzPts val="12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4. AMAÇ, HEDEF VE STRATEJİLERİN BELİRLENMESİ </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rgbClr val="000000"/>
              </a:buClr>
              <a:buSzPts val="1200"/>
              <a:buFont typeface="Cambria"/>
              <a:buNone/>
              <a:tabLst>
                <a:tab pos="88900" algn="l"/>
              </a:tabLst>
            </a:pP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4.1.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Amaç</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 ve Hedeflere İlişkin Mimari Yapı.....................................................39</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endParaRPr sz="120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rgbClr val="000000"/>
              </a:buClr>
              <a:buSzPts val="1200"/>
              <a:buFont typeface="Cambria"/>
              <a:buNone/>
              <a:tabLst>
                <a:tab pos="88900" algn="l"/>
              </a:tabLst>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	4.2.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Hedefler</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.......................................................................................................40</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endParaRPr lang="tr-TR" sz="1200" b="0" i="0" u="none">
              <a:solidFill>
                <a:srgbClr val="000000"/>
              </a:solidFill>
              <a:latin typeface="Times New Roman" panose="02020603050405020304" pitchFamily="18" charset="0"/>
              <a:ea typeface="Cambria"/>
              <a:cs typeface="Times New Roman" panose="02020603050405020304" pitchFamily="18" charset="0"/>
              <a:sym typeface="Cambria"/>
            </a:endParaRPr>
          </a:p>
          <a:p>
            <a:pPr marL="0" marR="0" lvl="0" indent="0" algn="just" rtl="0">
              <a:spcBef>
                <a:spcPts val="0"/>
              </a:spcBef>
              <a:spcAft>
                <a:spcPts val="0"/>
              </a:spcAft>
              <a:buClr>
                <a:srgbClr val="000000"/>
              </a:buClr>
              <a:buSzPts val="1200"/>
              <a:buFont typeface="Cambria"/>
              <a:buNone/>
              <a:tabLst>
                <a:tab pos="901700" algn="l"/>
              </a:tabLst>
            </a:pPr>
            <a:r>
              <a:rPr lang="tr-TR" sz="1200">
                <a:latin typeface="Times New Roman" panose="02020603050405020304" pitchFamily="18" charset="0"/>
                <a:ea typeface="Cambria"/>
                <a:cs typeface="Times New Roman" panose="02020603050405020304" pitchFamily="18" charset="0"/>
                <a:sym typeface="Cambria"/>
              </a:rPr>
              <a:t>	</a:t>
            </a:r>
            <a:r>
              <a:rPr lang="tr-TR" sz="1200" b="1">
                <a:latin typeface="Times New Roman" panose="02020603050405020304" pitchFamily="18" charset="0"/>
                <a:ea typeface="Cambria"/>
                <a:cs typeface="Times New Roman" panose="02020603050405020304" pitchFamily="18" charset="0"/>
                <a:sym typeface="Cambria"/>
              </a:rPr>
              <a:t>	4.2.1 </a:t>
            </a:r>
            <a:r>
              <a:rPr lang="tr-TR" sz="1200">
                <a:latin typeface="Times New Roman" panose="02020603050405020304" pitchFamily="18" charset="0"/>
                <a:ea typeface="Cambria"/>
                <a:cs typeface="Times New Roman" panose="02020603050405020304" pitchFamily="18" charset="0"/>
                <a:sym typeface="Cambria"/>
              </a:rPr>
              <a:t>Hedef Kartları......................................................................40 </a:t>
            </a:r>
          </a:p>
          <a:p>
            <a:pPr algn="just" defTabSz="179388">
              <a:buSzPts val="1200"/>
            </a:pPr>
            <a:r>
              <a:rPr lang="tr-TR" sz="1200" b="1">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4.3.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Performans</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en-US" sz="1200" b="0" i="0" u="none" err="1">
                <a:solidFill>
                  <a:srgbClr val="000000"/>
                </a:solidFill>
                <a:latin typeface="Times New Roman" panose="02020603050405020304" pitchFamily="18" charset="0"/>
                <a:ea typeface="Cambria"/>
                <a:cs typeface="Times New Roman" panose="02020603050405020304" pitchFamily="18" charset="0"/>
                <a:sym typeface="Cambria"/>
              </a:rPr>
              <a:t>Göstergeleri</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tr-TR" sz="1200">
                <a:latin typeface="Times New Roman" panose="02020603050405020304" pitchFamily="18" charset="0"/>
                <a:ea typeface="Cambria"/>
                <a:cs typeface="Times New Roman" panose="02020603050405020304" pitchFamily="18" charset="0"/>
                <a:sym typeface="Cambria"/>
              </a:rPr>
              <a:t>ve Stratejilerin Belirlenmesi...............................43</a:t>
            </a:r>
            <a:endParaRPr sz="1200">
              <a:latin typeface="Times New Roman" panose="02020603050405020304" pitchFamily="18" charset="0"/>
              <a:cs typeface="Times New Roman" panose="02020603050405020304" pitchFamily="18" charset="0"/>
            </a:endParaRPr>
          </a:p>
          <a:p>
            <a:pPr algn="just" defTabSz="179388">
              <a:buSzPts val="1200"/>
            </a:pPr>
            <a:r>
              <a:rPr lang="tr-TR" sz="1200">
                <a:latin typeface="Times New Roman" panose="02020603050405020304" pitchFamily="18" charset="0"/>
                <a:ea typeface="Cambria"/>
                <a:cs typeface="Times New Roman" panose="02020603050405020304" pitchFamily="18" charset="0"/>
                <a:sym typeface="Cambria"/>
              </a:rPr>
              <a:t>   </a:t>
            </a: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4.4. </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Maliyetlendirme</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..........................................................................................47</a:t>
            </a:r>
            <a:r>
              <a:rPr lang="en-US" sz="1200" b="0" i="0" u="none">
                <a:solidFill>
                  <a:srgbClr val="000000"/>
                </a:solidFill>
                <a:latin typeface="Times New Roman" panose="02020603050405020304" pitchFamily="18" charset="0"/>
                <a:ea typeface="Cambria"/>
                <a:cs typeface="Times New Roman" panose="02020603050405020304" pitchFamily="18" charset="0"/>
                <a:sym typeface="Cambria"/>
              </a:rPr>
              <a:t> </a:t>
            </a:r>
            <a:endParaRPr lang="en-US" sz="120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rgbClr val="000000"/>
              </a:buClr>
              <a:buSzPts val="1200"/>
              <a:buFont typeface="Cambria"/>
              <a:buNone/>
            </a:pPr>
            <a:endParaRPr sz="1200" b="0" i="0" u="none">
              <a:solidFill>
                <a:srgbClr val="000000"/>
              </a:solidFill>
              <a:latin typeface="Times New Roman" panose="02020603050405020304" pitchFamily="18" charset="0"/>
              <a:ea typeface="Cambria"/>
              <a:cs typeface="Times New Roman" panose="02020603050405020304" pitchFamily="18" charset="0"/>
              <a:sym typeface="Cambria"/>
            </a:endParaRPr>
          </a:p>
          <a:p>
            <a:pPr marL="0" marR="0" lvl="0" indent="0" algn="just" rtl="0">
              <a:spcBef>
                <a:spcPts val="0"/>
              </a:spcBef>
              <a:spcAft>
                <a:spcPts val="0"/>
              </a:spcAft>
              <a:buClr>
                <a:srgbClr val="000000"/>
              </a:buClr>
              <a:buSzPts val="1200"/>
              <a:buFont typeface="Cambria"/>
              <a:buNone/>
            </a:pPr>
            <a:r>
              <a:rPr lang="en-US" sz="1200" b="1" i="0" u="none">
                <a:solidFill>
                  <a:srgbClr val="000000"/>
                </a:solidFill>
                <a:latin typeface="Times New Roman" panose="02020603050405020304" pitchFamily="18" charset="0"/>
                <a:ea typeface="Cambria"/>
                <a:cs typeface="Times New Roman" panose="02020603050405020304" pitchFamily="18" charset="0"/>
                <a:sym typeface="Cambria"/>
              </a:rPr>
              <a:t>5. İZLEME VE DEĞERLENDİRME </a:t>
            </a:r>
            <a:endParaRPr>
              <a:latin typeface="Times New Roman" panose="02020603050405020304" pitchFamily="18" charset="0"/>
              <a:cs typeface="Times New Roman" panose="02020603050405020304" pitchFamily="18" charset="0"/>
            </a:endParaRPr>
          </a:p>
          <a:p>
            <a:pPr marL="0" marR="0" lvl="0" indent="0" algn="just" defTabSz="179388" rtl="0">
              <a:spcBef>
                <a:spcPts val="0"/>
              </a:spcBef>
              <a:spcAft>
                <a:spcPts val="0"/>
              </a:spcAft>
              <a:buClr>
                <a:schemeClr val="dk1"/>
              </a:buClr>
              <a:buSzPts val="1200"/>
              <a:buFont typeface="Calibri"/>
              <a:buNone/>
              <a:tabLst>
                <a:tab pos="88900" algn="l"/>
              </a:tabLst>
            </a:pP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	</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5.1. </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İzleme ve Değerlendirme Modeli...............................................................49</a:t>
            </a:r>
          </a:p>
          <a:p>
            <a:pPr marL="0" marR="0" lvl="0" indent="0" algn="just" defTabSz="179388" rtl="0">
              <a:spcBef>
                <a:spcPts val="0"/>
              </a:spcBef>
              <a:spcAft>
                <a:spcPts val="0"/>
              </a:spcAft>
              <a:buClr>
                <a:schemeClr val="dk1"/>
              </a:buClr>
              <a:buSzPts val="1200"/>
              <a:buFont typeface="Calibri"/>
              <a:buNone/>
              <a:tabLst>
                <a:tab pos="88900" algn="l"/>
              </a:tabLst>
            </a:pPr>
            <a:r>
              <a:rPr lang="tr-TR" sz="1200" b="1">
                <a:latin typeface="Times New Roman" panose="02020603050405020304" pitchFamily="18" charset="0"/>
                <a:ea typeface="Cambria"/>
                <a:cs typeface="Times New Roman" panose="02020603050405020304" pitchFamily="18" charset="0"/>
                <a:sym typeface="Cambria"/>
              </a:rPr>
              <a:t>	</a:t>
            </a:r>
            <a:r>
              <a:rPr lang="tr-TR" sz="1200" b="1" i="0" u="none">
                <a:solidFill>
                  <a:srgbClr val="000000"/>
                </a:solidFill>
                <a:latin typeface="Times New Roman" panose="02020603050405020304" pitchFamily="18" charset="0"/>
                <a:ea typeface="Cambria"/>
                <a:cs typeface="Times New Roman" panose="02020603050405020304" pitchFamily="18" charset="0"/>
                <a:sym typeface="Cambria"/>
              </a:rPr>
              <a:t>5.2. </a:t>
            </a:r>
            <a:r>
              <a:rPr lang="tr-TR" sz="1200" b="0" i="0" u="none">
                <a:solidFill>
                  <a:srgbClr val="000000"/>
                </a:solidFill>
                <a:latin typeface="Times New Roman" panose="02020603050405020304" pitchFamily="18" charset="0"/>
                <a:ea typeface="Cambria"/>
                <a:cs typeface="Times New Roman" panose="02020603050405020304" pitchFamily="18" charset="0"/>
                <a:sym typeface="Cambria"/>
              </a:rPr>
              <a:t>İzleme ve Değerlendirme İşleyişi...............................................................50</a:t>
            </a:r>
            <a:endParaRPr sz="1200" b="0" i="0" u="none">
              <a:solidFill>
                <a:srgbClr val="000000"/>
              </a:solidFill>
              <a:latin typeface="Times New Roman" panose="02020603050405020304" pitchFamily="18" charset="0"/>
              <a:ea typeface="Cambria"/>
              <a:cs typeface="Times New Roman" panose="02020603050405020304" pitchFamily="18" charset="0"/>
              <a:sym typeface="Cambr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9"/>
          <p:cNvSpPr txBox="1"/>
          <p:nvPr/>
        </p:nvSpPr>
        <p:spPr>
          <a:xfrm>
            <a:off x="0" y="0"/>
            <a:ext cx="7561262" cy="10440987"/>
          </a:xfrm>
          <a:prstGeom prst="rect">
            <a:avLst/>
          </a:prstGeom>
          <a:solidFill>
            <a:schemeClr val="lt1"/>
          </a:solidFill>
          <a:ln>
            <a:noFill/>
          </a:ln>
        </p:spPr>
        <p:txBody>
          <a:bodyPr spcFirstLastPara="1" wrap="square" lIns="90950" tIns="45500" rIns="90950" bIns="455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pic>
        <p:nvPicPr>
          <p:cNvPr id="605" name="Google Shape;605;p9"/>
          <p:cNvPicPr preferRelativeResize="0"/>
          <p:nvPr/>
        </p:nvPicPr>
        <p:blipFill rotWithShape="1">
          <a:blip r:embed="rId3">
            <a:alphaModFix/>
          </a:blip>
          <a:srcRect/>
          <a:stretch/>
        </p:blipFill>
        <p:spPr>
          <a:xfrm>
            <a:off x="87069" y="-18011"/>
            <a:ext cx="7561262" cy="10440987"/>
          </a:xfrm>
          <a:prstGeom prst="rect">
            <a:avLst/>
          </a:prstGeom>
          <a:noFill/>
          <a:ln>
            <a:noFill/>
          </a:ln>
        </p:spPr>
      </p:pic>
      <p:sp>
        <p:nvSpPr>
          <p:cNvPr id="606" name="Google Shape;606;p9"/>
          <p:cNvSpPr txBox="1"/>
          <p:nvPr/>
        </p:nvSpPr>
        <p:spPr>
          <a:xfrm>
            <a:off x="0" y="0"/>
            <a:ext cx="7561262" cy="4525962"/>
          </a:xfrm>
          <a:prstGeom prst="rect">
            <a:avLst/>
          </a:prstGeom>
          <a:gradFill>
            <a:gsLst>
              <a:gs pos="0">
                <a:srgbClr val="D0DFEA"/>
              </a:gs>
              <a:gs pos="30000">
                <a:srgbClr val="BBD2E3"/>
              </a:gs>
              <a:gs pos="44999">
                <a:srgbClr val="B3CEE2"/>
              </a:gs>
              <a:gs pos="55000">
                <a:srgbClr val="B5CDE0"/>
              </a:gs>
              <a:gs pos="72999">
                <a:srgbClr val="BBD2E3"/>
              </a:gs>
              <a:gs pos="100000">
                <a:srgbClr val="D0DFEA"/>
              </a:gs>
            </a:gsLst>
            <a:lin ang="900000" scaled="0"/>
          </a:gradFill>
          <a:ln w="9525" cap="flat" cmpd="sng">
            <a:solidFill>
              <a:srgbClr val="92A9B9"/>
            </a:solidFill>
            <a:prstDash val="solid"/>
            <a:miter lim="800000"/>
            <a:headEnd type="none" w="sm" len="sm"/>
            <a:tailEnd type="none" w="sm" len="sm"/>
          </a:ln>
          <a:effectLst>
            <a:outerShdw blurRad="63500" dist="25400" dir="5400000">
              <a:srgbClr val="000000">
                <a:alpha val="39607"/>
              </a:srgbClr>
            </a:outerShdw>
          </a:effectLst>
        </p:spPr>
        <p:txBody>
          <a:bodyPr spcFirstLastPara="1" wrap="square" lIns="90950" tIns="45500" rIns="90950" bIns="45500" anchor="ctr" anchorCtr="0">
            <a:no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sp>
        <p:nvSpPr>
          <p:cNvPr id="607" name="Google Shape;607;p9"/>
          <p:cNvSpPr txBox="1"/>
          <p:nvPr/>
        </p:nvSpPr>
        <p:spPr>
          <a:xfrm>
            <a:off x="350837" y="676275"/>
            <a:ext cx="184150" cy="400050"/>
          </a:xfrm>
          <a:prstGeom prst="rect">
            <a:avLst/>
          </a:prstGeom>
          <a:noFill/>
          <a:ln>
            <a:noFill/>
          </a:ln>
        </p:spPr>
        <p:txBody>
          <a:bodyPr spcFirstLastPara="1" wrap="square" lIns="90950" tIns="45500" rIns="90950" bIns="45500" anchor="ctr" anchorCtr="0">
            <a:spAutoFit/>
          </a:bodyPr>
          <a:lstStyle/>
          <a:p>
            <a:pPr marL="0" marR="0" lvl="0" indent="0" algn="l" rtl="0">
              <a:lnSpc>
                <a:spcPct val="100000"/>
              </a:lnSpc>
              <a:spcBef>
                <a:spcPts val="0"/>
              </a:spcBef>
              <a:spcAft>
                <a:spcPts val="0"/>
              </a:spcAft>
              <a:buNone/>
            </a:pPr>
            <a:endParaRPr sz="2000" b="0" i="0" u="none">
              <a:solidFill>
                <a:schemeClr val="lt1"/>
              </a:solidFill>
              <a:latin typeface="Calibri"/>
              <a:ea typeface="Calibri"/>
              <a:cs typeface="Calibri"/>
              <a:sym typeface="Calibri"/>
            </a:endParaRPr>
          </a:p>
        </p:txBody>
      </p:sp>
      <p:sp>
        <p:nvSpPr>
          <p:cNvPr id="608" name="Google Shape;608;p9"/>
          <p:cNvSpPr txBox="1"/>
          <p:nvPr/>
        </p:nvSpPr>
        <p:spPr>
          <a:xfrm>
            <a:off x="-1251871" y="8966989"/>
            <a:ext cx="7561263" cy="630498"/>
          </a:xfrm>
          <a:prstGeom prst="rect">
            <a:avLst/>
          </a:prstGeom>
          <a:noFill/>
          <a:ln>
            <a:noFill/>
          </a:ln>
        </p:spPr>
        <p:txBody>
          <a:bodyPr spcFirstLastPara="1" wrap="square" lIns="90950" tIns="45500" rIns="90950" bIns="45500" anchor="t" anchorCtr="0">
            <a:spAutoFit/>
          </a:bodyPr>
          <a:lstStyle/>
          <a:p>
            <a:pPr marL="0" marR="0" lvl="0" indent="0" algn="ctr" rtl="0">
              <a:lnSpc>
                <a:spcPct val="100000"/>
              </a:lnSpc>
              <a:spcBef>
                <a:spcPts val="0"/>
              </a:spcBef>
              <a:spcAft>
                <a:spcPts val="0"/>
              </a:spcAft>
              <a:buClr>
                <a:srgbClr val="000000"/>
              </a:buClr>
              <a:buSzPts val="3500"/>
              <a:buFont typeface="Garamond"/>
              <a:buNone/>
            </a:pPr>
            <a:r>
              <a:rPr lang="en-US" sz="3500" b="1" i="0" u="none" strike="noStrike" cap="none">
                <a:solidFill>
                  <a:srgbClr val="000000"/>
                </a:solidFill>
                <a:latin typeface="Garamond"/>
                <a:ea typeface="Garamond"/>
                <a:cs typeface="Garamond"/>
                <a:sym typeface="Garamond"/>
              </a:rPr>
              <a:t>Stratejik</a:t>
            </a:r>
            <a:r>
              <a:rPr lang="tr-TR" sz="3500" b="1" i="0" u="none" strike="noStrike" cap="none">
                <a:solidFill>
                  <a:srgbClr val="000000"/>
                </a:solidFill>
                <a:latin typeface="Garamond"/>
                <a:ea typeface="Garamond"/>
                <a:cs typeface="Garamond"/>
                <a:sym typeface="Garamond"/>
              </a:rPr>
              <a:t> Plan</a:t>
            </a:r>
            <a:endParaRPr/>
          </a:p>
        </p:txBody>
      </p:sp>
      <p:sp>
        <p:nvSpPr>
          <p:cNvPr id="609" name="Google Shape;609;p9"/>
          <p:cNvSpPr txBox="1"/>
          <p:nvPr/>
        </p:nvSpPr>
        <p:spPr>
          <a:xfrm>
            <a:off x="1239063" y="8672212"/>
            <a:ext cx="4156873" cy="515445"/>
          </a:xfrm>
          <a:prstGeom prst="rect">
            <a:avLst/>
          </a:prstGeom>
          <a:noFill/>
          <a:ln>
            <a:noFill/>
          </a:ln>
        </p:spPr>
        <p:txBody>
          <a:bodyPr spcFirstLastPara="1" wrap="square" lIns="90950" tIns="45500" rIns="90950" bIns="45500" anchor="t" anchorCtr="0">
            <a:spAutoFit/>
          </a:bodyPr>
          <a:lstStyle/>
          <a:p>
            <a:pPr marL="0" marR="0" lvl="0" indent="0" algn="l" rtl="0">
              <a:lnSpc>
                <a:spcPct val="100000"/>
              </a:lnSpc>
              <a:spcBef>
                <a:spcPts val="0"/>
              </a:spcBef>
              <a:spcAft>
                <a:spcPts val="0"/>
              </a:spcAft>
              <a:buClr>
                <a:srgbClr val="000000"/>
              </a:buClr>
              <a:buSzPts val="2700"/>
              <a:buFont typeface="Teko"/>
              <a:buNone/>
            </a:pPr>
            <a:r>
              <a:rPr lang="en-US" sz="2700" b="1" i="0" u="none" strike="noStrike" cap="none">
                <a:solidFill>
                  <a:srgbClr val="000000"/>
                </a:solidFill>
                <a:latin typeface="Teko"/>
                <a:ea typeface="Teko"/>
                <a:cs typeface="Teko"/>
                <a:sym typeface="Teko"/>
              </a:rPr>
              <a:t>2024-2028</a:t>
            </a:r>
            <a:endParaRPr/>
          </a:p>
        </p:txBody>
      </p:sp>
      <p:pic>
        <p:nvPicPr>
          <p:cNvPr id="610" name="Google Shape;610;p9"/>
          <p:cNvPicPr preferRelativeResize="0"/>
          <p:nvPr/>
        </p:nvPicPr>
        <p:blipFill rotWithShape="1">
          <a:blip r:embed="rId4">
            <a:alphaModFix/>
          </a:blip>
          <a:srcRect/>
          <a:stretch/>
        </p:blipFill>
        <p:spPr>
          <a:xfrm>
            <a:off x="1320418" y="3502508"/>
            <a:ext cx="5213626" cy="1890212"/>
          </a:xfrm>
          <a:prstGeom prst="rect">
            <a:avLst/>
          </a:prstGeom>
          <a:noFill/>
          <a:ln>
            <a:noFill/>
          </a:ln>
          <a:effectLst>
            <a:outerShdw blurRad="50800" dist="38100" dir="2700000" algn="tl" rotWithShape="0">
              <a:srgbClr val="000000">
                <a:alpha val="40000"/>
              </a:srgbClr>
            </a:outerShdw>
            <a:reflection stA="52000" endA="300" endPos="35000" sy="-100000" algn="bl" rotWithShape="0"/>
          </a:effectLst>
        </p:spPr>
      </p:pic>
      <p:sp>
        <p:nvSpPr>
          <p:cNvPr id="611" name="Google Shape;611;p9"/>
          <p:cNvSpPr txBox="1"/>
          <p:nvPr/>
        </p:nvSpPr>
        <p:spPr>
          <a:xfrm>
            <a:off x="1260887" y="3776298"/>
            <a:ext cx="5213626" cy="1476887"/>
          </a:xfrm>
          <a:prstGeom prst="rect">
            <a:avLst/>
          </a:prstGeom>
          <a:noFill/>
          <a:ln>
            <a:noFill/>
          </a:ln>
        </p:spPr>
        <p:txBody>
          <a:bodyPr spcFirstLastPara="1" wrap="square" lIns="90950" tIns="45500" rIns="90950" bIns="45500" anchor="t" anchorCtr="0">
            <a:spAutoFit/>
          </a:bodyPr>
          <a:lstStyle/>
          <a:p>
            <a:pPr marL="0" marR="0" lvl="0" indent="0" algn="ctr" rtl="0">
              <a:lnSpc>
                <a:spcPct val="100000"/>
              </a:lnSpc>
              <a:spcBef>
                <a:spcPts val="0"/>
              </a:spcBef>
              <a:spcAft>
                <a:spcPts val="0"/>
              </a:spcAft>
              <a:buClr>
                <a:srgbClr val="000000"/>
              </a:buClr>
              <a:buSzPts val="3000"/>
              <a:buFont typeface="Garamond"/>
              <a:buNone/>
            </a:pPr>
            <a:r>
              <a:rPr lang="en-US" sz="3000" b="1" i="0" u="none" strike="noStrike" cap="none">
                <a:solidFill>
                  <a:srgbClr val="000000"/>
                </a:solidFill>
                <a:latin typeface="Garamond"/>
                <a:ea typeface="Garamond"/>
                <a:cs typeface="Garamond"/>
                <a:sym typeface="Garamond"/>
              </a:rPr>
              <a:t>GİRİŞ VE STRATEJİK PLANIN HAZIRLIK SÜRECİ</a:t>
            </a:r>
            <a:endParaRPr/>
          </a:p>
        </p:txBody>
      </p:sp>
      <p:pic>
        <p:nvPicPr>
          <p:cNvPr id="612" name="Google Shape;612;p9"/>
          <p:cNvPicPr preferRelativeResize="0"/>
          <p:nvPr/>
        </p:nvPicPr>
        <p:blipFill rotWithShape="1">
          <a:blip r:embed="rId5">
            <a:alphaModFix/>
          </a:blip>
          <a:srcRect/>
          <a:stretch/>
        </p:blipFill>
        <p:spPr>
          <a:xfrm>
            <a:off x="2268145" y="5447774"/>
            <a:ext cx="3324225" cy="3324225"/>
          </a:xfrm>
          <a:prstGeom prst="rect">
            <a:avLst/>
          </a:prstGeom>
          <a:noFill/>
          <a:ln>
            <a:noFill/>
          </a:ln>
        </p:spPr>
      </p:pic>
      <p:sp>
        <p:nvSpPr>
          <p:cNvPr id="613" name="Google Shape;613;p9"/>
          <p:cNvSpPr/>
          <p:nvPr/>
        </p:nvSpPr>
        <p:spPr>
          <a:xfrm>
            <a:off x="2268145" y="2740001"/>
            <a:ext cx="3024972" cy="726304"/>
          </a:xfrm>
          <a:prstGeom prst="rect">
            <a:avLst/>
          </a:prstGeom>
          <a:noFill/>
          <a:ln>
            <a:noFill/>
          </a:ln>
        </p:spPr>
        <p:txBody>
          <a:bodyPr spcFirstLastPara="1" wrap="square" lIns="90950" tIns="45500" rIns="90950" bIns="45500" anchor="t" anchorCtr="0">
            <a:spAutoFit/>
          </a:bodyPr>
          <a:lstStyle/>
          <a:p>
            <a:pPr marL="0" marR="0" lvl="0" indent="0" algn="ctr" rtl="0">
              <a:lnSpc>
                <a:spcPct val="100000"/>
              </a:lnSpc>
              <a:spcBef>
                <a:spcPts val="0"/>
              </a:spcBef>
              <a:spcAft>
                <a:spcPts val="0"/>
              </a:spcAft>
              <a:buClr>
                <a:srgbClr val="000000"/>
              </a:buClr>
              <a:buSzPts val="4100"/>
              <a:buFont typeface="Times New Roman"/>
              <a:buNone/>
            </a:pPr>
            <a:r>
              <a:rPr lang="en-US" sz="4100" b="1" i="0" u="none" strike="noStrike" cap="none">
                <a:solidFill>
                  <a:srgbClr val="000000"/>
                </a:solidFill>
                <a:latin typeface="Times New Roman"/>
                <a:ea typeface="Times New Roman"/>
                <a:cs typeface="Times New Roman"/>
                <a:sym typeface="Times New Roman"/>
              </a:rPr>
              <a:t>I. BÖLÜM</a:t>
            </a:r>
            <a:endParaRPr/>
          </a:p>
        </p:txBody>
      </p:sp>
      <p:pic>
        <p:nvPicPr>
          <p:cNvPr id="615" name="Google Shape;615;p9"/>
          <p:cNvPicPr preferRelativeResize="0"/>
          <p:nvPr/>
        </p:nvPicPr>
        <p:blipFill rotWithShape="1">
          <a:blip r:embed="rId6">
            <a:alphaModFix/>
          </a:blip>
          <a:srcRect/>
          <a:stretch/>
        </p:blipFill>
        <p:spPr>
          <a:xfrm>
            <a:off x="2767806" y="680536"/>
            <a:ext cx="2025650" cy="2027237"/>
          </a:xfrm>
          <a:prstGeom prst="rect">
            <a:avLst/>
          </a:prstGeom>
          <a:noFill/>
          <a:ln>
            <a:noFill/>
          </a:ln>
        </p:spPr>
      </p:pic>
    </p:spTree>
  </p:cSld>
  <p:clrMapOvr>
    <a:masterClrMapping/>
  </p:clrMapOvr>
</p:sld>
</file>

<file path=ppt/theme/theme1.xml><?xml version="1.0" encoding="utf-8"?>
<a:theme xmlns:a="http://schemas.openxmlformats.org/drawingml/2006/main" name="7_Ofis Teması">
  <a:themeElements>
    <a:clrScheme name="Ofi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is Teması">
  <a:themeElements>
    <a:clrScheme name="Ofi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is Teması">
  <a:themeElements>
    <a:clrScheme name="Ofi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9_Ofis Teması">
  <a:themeElements>
    <a:clrScheme name="Ofi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0_Ofis Teması">
  <a:themeElements>
    <a:clrScheme name="Ofi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is Teması">
  <a:themeElements>
    <a:clrScheme name="Ofi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is Teması">
  <a:themeElements>
    <a:clrScheme name="Ofi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1828</TotalTime>
  <Words>11238</Words>
  <Application>Microsoft Office PowerPoint</Application>
  <PresentationFormat>Özel</PresentationFormat>
  <Paragraphs>3410</Paragraphs>
  <Slides>66</Slides>
  <Notes>63</Notes>
  <HiddenSlides>0</HiddenSlides>
  <MMClips>0</MMClips>
  <ScaleCrop>false</ScaleCrop>
  <HeadingPairs>
    <vt:vector size="6" baseType="variant">
      <vt:variant>
        <vt:lpstr>Kullanılan Yazı Tipleri</vt:lpstr>
      </vt:variant>
      <vt:variant>
        <vt:i4>11</vt:i4>
      </vt:variant>
      <vt:variant>
        <vt:lpstr>Tema</vt:lpstr>
      </vt:variant>
      <vt:variant>
        <vt:i4>11</vt:i4>
      </vt:variant>
      <vt:variant>
        <vt:lpstr>Slayt Başlıkları</vt:lpstr>
      </vt:variant>
      <vt:variant>
        <vt:i4>66</vt:i4>
      </vt:variant>
    </vt:vector>
  </HeadingPairs>
  <TitlesOfParts>
    <vt:vector size="88" baseType="lpstr">
      <vt:lpstr>Arial</vt:lpstr>
      <vt:lpstr>Calibri</vt:lpstr>
      <vt:lpstr>Times New Roman</vt:lpstr>
      <vt:lpstr>Cambria</vt:lpstr>
      <vt:lpstr>Garamond</vt:lpstr>
      <vt:lpstr>Teko</vt:lpstr>
      <vt:lpstr>Book Antiqua</vt:lpstr>
      <vt:lpstr>Noto Sans Symbols</vt:lpstr>
      <vt:lpstr>Quattrocento Sans</vt:lpstr>
      <vt:lpstr>Aptos</vt:lpstr>
      <vt:lpstr>Arial Black</vt:lpstr>
      <vt:lpstr>7_Ofis Teması</vt:lpstr>
      <vt:lpstr>6_Ofis Teması</vt:lpstr>
      <vt:lpstr>Ofis Teması</vt:lpstr>
      <vt:lpstr>5_BlackTie</vt:lpstr>
      <vt:lpstr>19_Ofis Teması</vt:lpstr>
      <vt:lpstr>30_Ofis Teması</vt:lpstr>
      <vt:lpstr>16_BlackTie</vt:lpstr>
      <vt:lpstr>1_Ofis Teması</vt:lpstr>
      <vt:lpstr>3_Ofis Teması</vt:lpstr>
      <vt:lpstr>8_Ofis Teması</vt:lpstr>
      <vt:lpstr>1_BlackTie</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TAYFUN ÖZTÜRK</dc:creator>
  <cp:lastModifiedBy>mdr</cp:lastModifiedBy>
  <cp:revision>223</cp:revision>
  <cp:lastPrinted>2024-03-26T08:37:35Z</cp:lastPrinted>
  <dcterms:created xsi:type="dcterms:W3CDTF">2013-12-06T19:37:48Z</dcterms:created>
  <dcterms:modified xsi:type="dcterms:W3CDTF">2024-07-16T06:41:38Z</dcterms:modified>
</cp:coreProperties>
</file>